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70" r:id="rId2"/>
    <p:sldId id="279" r:id="rId3"/>
    <p:sldId id="295" r:id="rId4"/>
    <p:sldId id="280" r:id="rId5"/>
    <p:sldId id="281" r:id="rId6"/>
    <p:sldId id="282" r:id="rId7"/>
    <p:sldId id="283" r:id="rId8"/>
    <p:sldId id="284" r:id="rId9"/>
    <p:sldId id="285" r:id="rId10"/>
    <p:sldId id="287" r:id="rId11"/>
    <p:sldId id="312" r:id="rId12"/>
    <p:sldId id="313" r:id="rId13"/>
    <p:sldId id="299" r:id="rId14"/>
    <p:sldId id="320" r:id="rId15"/>
    <p:sldId id="321" r:id="rId16"/>
    <p:sldId id="322" r:id="rId17"/>
    <p:sldId id="300" r:id="rId18"/>
    <p:sldId id="290" r:id="rId19"/>
    <p:sldId id="314" r:id="rId20"/>
    <p:sldId id="315" r:id="rId21"/>
    <p:sldId id="316" r:id="rId22"/>
    <p:sldId id="317" r:id="rId23"/>
    <p:sldId id="310" r:id="rId24"/>
    <p:sldId id="309" r:id="rId25"/>
    <p:sldId id="306" r:id="rId26"/>
    <p:sldId id="293" r:id="rId27"/>
    <p:sldId id="319" r:id="rId28"/>
  </p:sldIdLst>
  <p:sldSz cx="9144000" cy="6858000" type="screen4x3"/>
  <p:notesSz cx="6950075" cy="9236075"/>
  <p:embeddedFontLst>
    <p:embeddedFont>
      <p:font typeface="Century Gothic" pitchFamily="34" charset="0"/>
      <p:regular r:id="rId30"/>
      <p:bold r:id="rId31"/>
      <p:italic r:id="rId32"/>
      <p:boldItalic r:id="rId33"/>
    </p:embeddedFont>
    <p:embeddedFont>
      <p:font typeface="Calibri" pitchFamily="34" charset="0"/>
      <p:regular r:id="rId34"/>
      <p:bold r:id="rId35"/>
      <p:italic r:id="rId36"/>
      <p:boldItalic r:id="rId37"/>
    </p:embeddedFont>
    <p:embeddedFont>
      <p:font typeface="Cambria" pitchFamily="18" charset="0"/>
      <p:regular r:id="rId38"/>
      <p:bold r:id="rId39"/>
      <p:italic r:id="rId40"/>
      <p:boldItalic r:id="rId41"/>
    </p:embeddedFont>
    <p:embeddedFont>
      <p:font typeface="David" pitchFamily="34" charset="-79"/>
      <p:regular r:id="rId42"/>
      <p:bold r:id="rId43"/>
    </p:embeddedFont>
    <p:embeddedFont>
      <p:font typeface="Verdana" pitchFamily="34" charset="0"/>
      <p:regular r:id="rId44"/>
      <p:bold r:id="rId45"/>
      <p:italic r:id="rId46"/>
      <p:boldItalic r:id="rId47"/>
    </p:embeddedFont>
    <p:embeddedFont>
      <p:font typeface="Georgia" pitchFamily="18"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8CA3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230" autoAdjust="0"/>
  </p:normalViewPr>
  <p:slideViewPr>
    <p:cSldViewPr>
      <p:cViewPr>
        <p:scale>
          <a:sx n="81" d="100"/>
          <a:sy n="81" d="100"/>
        </p:scale>
        <p:origin x="-642"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CA2AB7D-A037-4FB7-AD19-B6683185D98B}" type="datetimeFigureOut">
              <a:rPr lang="en-US" smtClean="0"/>
              <a:pPr/>
              <a:t>1/12/2016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154607D-8360-46D1-9985-A4378C3D4967}" type="slidenum">
              <a:rPr lang="en-US" smtClean="0"/>
              <a:pPr/>
              <a:t>‹#›</a:t>
            </a:fld>
            <a:endParaRPr lang="en-US"/>
          </a:p>
        </p:txBody>
      </p:sp>
    </p:spTree>
    <p:extLst>
      <p:ext uri="{BB962C8B-B14F-4D97-AF65-F5344CB8AC3E}">
        <p14:creationId xmlns="" xmlns:p14="http://schemas.microsoft.com/office/powerpoint/2010/main" val="366748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54607D-8360-46D1-9985-A4378C3D4967}"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033250"/>
            <a:ext cx="4953000" cy="48736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208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6629400"/>
            <a:ext cx="9144000" cy="228600"/>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mplified Digital Agency St. Louis"/>
          <p:cNvPicPr>
            <a:picLocks noChangeAspect="1" noChangeArrowheads="1"/>
          </p:cNvPicPr>
          <p:nvPr userDrawn="1"/>
        </p:nvPicPr>
        <p:blipFill>
          <a:blip r:embed="rId2" cstate="print"/>
          <a:stretch>
            <a:fillRect/>
          </a:stretch>
        </p:blipFill>
        <p:spPr bwMode="auto">
          <a:xfrm>
            <a:off x="304800" y="1600200"/>
            <a:ext cx="3575510" cy="1295400"/>
          </a:xfrm>
          <a:prstGeom prst="rect">
            <a:avLst/>
          </a:prstGeom>
          <a:noFill/>
        </p:spPr>
      </p:pic>
      <p:sp>
        <p:nvSpPr>
          <p:cNvPr id="9" name="TextBox 8"/>
          <p:cNvSpPr txBox="1"/>
          <p:nvPr userDrawn="1"/>
        </p:nvSpPr>
        <p:spPr>
          <a:xfrm>
            <a:off x="3505200" y="1676400"/>
            <a:ext cx="762000" cy="1015663"/>
          </a:xfrm>
          <a:prstGeom prst="rect">
            <a:avLst/>
          </a:prstGeom>
          <a:noFill/>
        </p:spPr>
        <p:txBody>
          <a:bodyPr wrap="square" rtlCol="0">
            <a:spAutoFit/>
          </a:bodyPr>
          <a:lstStyle/>
          <a:p>
            <a:r>
              <a:rPr lang="en-US" sz="6000" dirty="0" smtClean="0">
                <a:solidFill>
                  <a:srgbClr val="98CA3C"/>
                </a:solidFill>
                <a:latin typeface="Arial" pitchFamily="34" charset="0"/>
                <a:cs typeface="Arial" pitchFamily="34" charset="0"/>
              </a:rPr>
              <a:t> |</a:t>
            </a:r>
            <a:endParaRPr lang="en-US" sz="5200" dirty="0">
              <a:latin typeface="Century Gothic" pitchFamily="34" charset="0"/>
              <a:cs typeface="Courier New" pitchFamily="49" charset="0"/>
            </a:endParaRPr>
          </a:p>
        </p:txBody>
      </p:sp>
      <p:sp>
        <p:nvSpPr>
          <p:cNvPr id="10" name="Date Placeholder 3"/>
          <p:cNvSpPr txBox="1">
            <a:spLocks/>
          </p:cNvSpPr>
          <p:nvPr userDrawn="1"/>
        </p:nvSpPr>
        <p:spPr>
          <a:xfrm>
            <a:off x="0" y="5943600"/>
            <a:ext cx="9144000" cy="701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98CA3C"/>
                </a:solidFill>
                <a:latin typeface="Century Gothic" panose="020B0502020202020204" pitchFamily="34" charset="0"/>
              </a:rPr>
              <a:t>amplifiedlocal.com</a:t>
            </a:r>
            <a:br>
              <a:rPr lang="en-US" sz="2000" dirty="0" smtClean="0">
                <a:solidFill>
                  <a:srgbClr val="98CA3C"/>
                </a:solidFill>
                <a:latin typeface="Century Gothic" panose="020B0502020202020204" pitchFamily="34" charset="0"/>
              </a:rPr>
            </a:br>
            <a:r>
              <a:rPr lang="en-US" dirty="0" smtClean="0"/>
              <a:t>©2015 Amplified. All Rights Reserved. No reproduction without permission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AA2C4-7788-48FA-89B4-B7E6334EDAD6}"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683B6-C83B-4B5C-9325-86D3AA3933C2}" type="slidenum">
              <a:rPr lang="en-US" smtClean="0"/>
              <a:pPr/>
              <a:t>‹#›</a:t>
            </a:fld>
            <a:endParaRPr lang="en-US"/>
          </a:p>
        </p:txBody>
      </p:sp>
      <p:sp>
        <p:nvSpPr>
          <p:cNvPr id="8"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AA2C4-7788-48FA-89B4-B7E6334EDAD6}" type="datetimeFigureOut">
              <a:rPr lang="en-US" smtClean="0"/>
              <a:pPr/>
              <a:t>1/12/2016</a:t>
            </a:fld>
            <a:endParaRPr lang="en-US"/>
          </a:p>
        </p:txBody>
      </p:sp>
      <p:pic>
        <p:nvPicPr>
          <p:cNvPr id="9" name="Picture 2" descr="Amplified Digital Agency St. Louis"/>
          <p:cNvPicPr>
            <a:picLocks noChangeAspect="1" noChangeArrowheads="1"/>
          </p:cNvPicPr>
          <p:nvPr userDrawn="1"/>
        </p:nvPicPr>
        <p:blipFill>
          <a:blip r:embed="rId2" cstate="print"/>
          <a:stretch>
            <a:fillRect/>
          </a:stretch>
        </p:blipFill>
        <p:spPr bwMode="auto">
          <a:xfrm>
            <a:off x="7620000" y="6305858"/>
            <a:ext cx="1524000" cy="552142"/>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orizontal Image">
    <p:spTree>
      <p:nvGrpSpPr>
        <p:cNvPr id="1" name=""/>
        <p:cNvGrpSpPr/>
        <p:nvPr/>
      </p:nvGrpSpPr>
      <p:grpSpPr>
        <a:xfrm>
          <a:off x="0" y="0"/>
          <a:ext cx="0" cy="0"/>
          <a:chOff x="0" y="0"/>
          <a:chExt cx="0" cy="0"/>
        </a:xfrm>
      </p:grpSpPr>
      <p:sp>
        <p:nvSpPr>
          <p:cNvPr id="7" name="Rectangle 6"/>
          <p:cNvSpPr/>
          <p:nvPr userDrawn="1"/>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AA2C4-7788-48FA-89B4-B7E6334EDAD6}"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683B6-C83B-4B5C-9325-86D3AA3933C2}" type="slidenum">
              <a:rPr lang="en-US" smtClean="0"/>
              <a:pPr/>
              <a:t>‹#›</a:t>
            </a:fld>
            <a:endParaRPr 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Date Placeholder 3"/>
          <p:cNvSpPr txBox="1">
            <a:spLocks/>
          </p:cNvSpPr>
          <p:nvPr userDrawn="1"/>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userDrawn="1"/>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 xmlns:p14="http://schemas.microsoft.com/office/powerpoint/2010/main" val="405720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0D683B6-C83B-4B5C-9325-86D3AA3933C2}" type="slidenum">
              <a:rPr lang="en-US" smtClean="0"/>
              <a:pPr/>
              <a:t>‹#›</a:t>
            </a:fld>
            <a:endParaRPr lang="en-US"/>
          </a:p>
        </p:txBody>
      </p:sp>
      <p:pic>
        <p:nvPicPr>
          <p:cNvPr id="15" name="Picture 2" descr="Amplified Digital Agency St. Louis"/>
          <p:cNvPicPr>
            <a:picLocks noChangeAspect="1" noChangeArrowheads="1"/>
          </p:cNvPicPr>
          <p:nvPr userDrawn="1"/>
        </p:nvPicPr>
        <p:blipFill>
          <a:blip r:embed="rId2" cstate="print"/>
          <a:stretch>
            <a:fillRect/>
          </a:stretch>
        </p:blipFill>
        <p:spPr bwMode="auto">
          <a:xfrm>
            <a:off x="6781800" y="6126163"/>
            <a:ext cx="2019987" cy="731837"/>
          </a:xfrm>
          <a:prstGeom prst="rect">
            <a:avLst/>
          </a:prstGeom>
          <a:noFill/>
        </p:spPr>
      </p:pic>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3400" y="6248400"/>
            <a:ext cx="699870" cy="508996"/>
          </a:xfrm>
          <a:prstGeom prst="rect">
            <a:avLst/>
          </a:prstGeom>
        </p:spPr>
      </p:pic>
      <p:sp>
        <p:nvSpPr>
          <p:cNvPr id="9" name="Rectangle 8"/>
          <p:cNvSpPr/>
          <p:nvPr userDrawn="1"/>
        </p:nvSpPr>
        <p:spPr>
          <a:xfrm>
            <a:off x="1219200" y="6324601"/>
            <a:ext cx="2617280" cy="304800"/>
          </a:xfrm>
          <a:prstGeom prst="rect">
            <a:avLst/>
          </a:prstGeom>
        </p:spPr>
        <p:txBody>
          <a:bodyPr wrap="square">
            <a:spAutoFit/>
          </a:bodyPr>
          <a:lstStyle/>
          <a:p>
            <a:r>
              <a:rPr lang="en-US" sz="1400" b="1" dirty="0" smtClean="0">
                <a:solidFill>
                  <a:srgbClr val="98CA3C"/>
                </a:solidFill>
                <a:latin typeface="Century Gothic" panose="020B0502020202020204" pitchFamily="34" charset="0"/>
              </a:rPr>
              <a:t>Search Engine Optimization</a:t>
            </a:r>
            <a:endParaRPr lang="en-US" sz="1400" b="1"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0D683B6-C83B-4B5C-9325-86D3AA3933C2}" type="slidenum">
              <a:rPr lang="en-US" smtClean="0"/>
              <a:pPr/>
              <a:t>‹#›</a:t>
            </a:fld>
            <a:endParaRPr lang="en-US"/>
          </a:p>
        </p:txBody>
      </p:sp>
      <p:sp>
        <p:nvSpPr>
          <p:cNvPr id="14" name="Date Placeholder 3"/>
          <p:cNvSpPr txBox="1">
            <a:spLocks/>
          </p:cNvSpPr>
          <p:nvPr userDrawn="1"/>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5" name="Picture 2" descr="Amplified Digital Agency St. Louis"/>
          <p:cNvPicPr>
            <a:picLocks noChangeAspect="1" noChangeArrowheads="1"/>
          </p:cNvPicPr>
          <p:nvPr userDrawn="1"/>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No Logo">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AA2C4-7788-48FA-89B4-B7E6334EDAD6}"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683B6-C83B-4B5C-9325-86D3AA3933C2}" type="slidenum">
              <a:rPr lang="en-US" smtClean="0"/>
              <a:pPr/>
              <a:t>‹#›</a:t>
            </a:fld>
            <a:endParaRPr lang="en-US"/>
          </a:p>
        </p:txBody>
      </p:sp>
    </p:spTree>
    <p:extLst>
      <p:ext uri="{BB962C8B-B14F-4D97-AF65-F5344CB8AC3E}">
        <p14:creationId xmlns="" xmlns:p14="http://schemas.microsoft.com/office/powerpoint/2010/main" val="16593057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7" name="Rectangle 6"/>
          <p:cNvSpPr/>
          <p:nvPr userDrawn="1"/>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AA2C4-7788-48FA-89B4-B7E6334EDAD6}"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683B6-C83B-4B5C-9325-86D3AA3933C2}" type="slidenum">
              <a:rPr lang="en-US" smtClean="0"/>
              <a:pPr/>
              <a:t>‹#›</a:t>
            </a:fld>
            <a:endParaRPr 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Date Placeholder 3"/>
          <p:cNvSpPr txBox="1">
            <a:spLocks/>
          </p:cNvSpPr>
          <p:nvPr userDrawn="1"/>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b="1" dirty="0" smtClean="0">
                <a:solidFill>
                  <a:srgbClr val="98CA3C"/>
                </a:solidFill>
                <a:latin typeface="Century Gothic" panose="020B0502020202020204" pitchFamily="34" charset="0"/>
              </a:rPr>
              <a:t>XXX.XXX.XXXX | </a:t>
            </a: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userDrawn="1"/>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 xmlns:p14="http://schemas.microsoft.com/office/powerpoint/2010/main" val="405720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vy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8BAA2C4-7788-48FA-89B4-B7E6334EDAD6}"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683B6-C83B-4B5C-9325-86D3AA3933C2}" type="slidenum">
              <a:rPr lang="en-US" smtClean="0"/>
              <a:pPr/>
              <a:t>‹#›</a:t>
            </a:fld>
            <a:endParaRPr lang="en-US"/>
          </a:p>
        </p:txBody>
      </p:sp>
      <p:sp>
        <p:nvSpPr>
          <p:cNvPr id="9" name="Picture Placeholder 2"/>
          <p:cNvSpPr>
            <a:spLocks noGrp="1"/>
          </p:cNvSpPr>
          <p:nvPr>
            <p:ph type="pic" idx="13"/>
          </p:nvPr>
        </p:nvSpPr>
        <p:spPr>
          <a:xfrm>
            <a:off x="228600" y="1554162"/>
            <a:ext cx="8610600" cy="42370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Date Placeholder 3"/>
          <p:cNvSpPr txBox="1">
            <a:spLocks/>
          </p:cNvSpPr>
          <p:nvPr userDrawn="1"/>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smtClean="0">
                <a:solidFill>
                  <a:schemeClr val="tx1"/>
                </a:solidFill>
                <a:latin typeface="Century Gothic" panose="020B0502020202020204" pitchFamily="34" charset="0"/>
              </a:rPr>
              <a:t>Contact Us to Get Started Today </a:t>
            </a:r>
            <a:r>
              <a:rPr lang="en-US" smtClean="0">
                <a:solidFill>
                  <a:schemeClr val="tx1"/>
                </a:solidFill>
              </a:rPr>
              <a:t/>
            </a:r>
            <a:br>
              <a:rPr lang="en-US" smtClean="0">
                <a:solidFill>
                  <a:schemeClr val="tx1"/>
                </a:solidFill>
              </a:rPr>
            </a:br>
            <a:r>
              <a:rPr lang="en-US" sz="2000" b="1" smtClean="0">
                <a:solidFill>
                  <a:srgbClr val="98CA3C"/>
                </a:solidFill>
                <a:latin typeface="Century Gothic" panose="020B0502020202020204" pitchFamily="34" charset="0"/>
              </a:rPr>
              <a:t>XXX.XXX.XXXX | </a:t>
            </a:r>
            <a:r>
              <a:rPr lang="en-US" sz="2000" smtClean="0">
                <a:solidFill>
                  <a:srgbClr val="98CA3C"/>
                </a:solidFill>
                <a:latin typeface="Century Gothic" panose="020B0502020202020204" pitchFamily="34" charset="0"/>
              </a:rPr>
              <a:t>amplifiedlocal.com </a:t>
            </a:r>
            <a:r>
              <a:rPr lang="en-US" smtClean="0"/>
              <a:t/>
            </a:r>
            <a:br>
              <a:rPr lang="en-US" smtClean="0"/>
            </a:br>
            <a:r>
              <a:rPr lang="en-US"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userDrawn="1"/>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 xmlns:p14="http://schemas.microsoft.com/office/powerpoint/2010/main" val="463105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Final Slide_Sal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AA2C4-7788-48FA-89B4-B7E6334EDAD6}"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683B6-C83B-4B5C-9325-86D3AA3933C2}" type="slidenum">
              <a:rPr lang="en-US" smtClean="0"/>
              <a:pPr/>
              <a:t>‹#›</a:t>
            </a:fld>
            <a:endParaRPr lang="en-US"/>
          </a:p>
        </p:txBody>
      </p:sp>
      <p:pic>
        <p:nvPicPr>
          <p:cNvPr id="5" name="Picture 2" descr="http://hermentorcenter.com/wp-content/uploads/2012/02/Fotolia-Next-Steps_34318240_Subscription_XL.jpg"/>
          <p:cNvPicPr>
            <a:picLocks noChangeAspect="1" noChangeArrowheads="1"/>
          </p:cNvPicPr>
          <p:nvPr userDrawn="1"/>
        </p:nvPicPr>
        <p:blipFill>
          <a:blip r:embed="rId2" cstate="print"/>
          <a:stretch>
            <a:fillRect/>
          </a:stretch>
        </p:blipFill>
        <p:spPr bwMode="auto">
          <a:xfrm>
            <a:off x="3166" y="0"/>
            <a:ext cx="9137667" cy="6858000"/>
          </a:xfrm>
          <a:prstGeom prst="rect">
            <a:avLst/>
          </a:prstGeom>
          <a:noFill/>
        </p:spPr>
      </p:pic>
      <p:pic>
        <p:nvPicPr>
          <p:cNvPr id="6" name="Picture 5" descr="Amplified_Dig_Logo_K.png"/>
          <p:cNvPicPr>
            <a:picLocks noChangeAspect="1"/>
          </p:cNvPicPr>
          <p:nvPr userDrawn="1"/>
        </p:nvPicPr>
        <p:blipFill>
          <a:blip r:embed="rId3" cstate="print"/>
          <a:stretch>
            <a:fillRect/>
          </a:stretch>
        </p:blipFill>
        <p:spPr>
          <a:xfrm>
            <a:off x="136221" y="5943600"/>
            <a:ext cx="2149779" cy="77886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_Creative">
    <p:spTree>
      <p:nvGrpSpPr>
        <p:cNvPr id="1" name=""/>
        <p:cNvGrpSpPr/>
        <p:nvPr/>
      </p:nvGrpSpPr>
      <p:grpSpPr>
        <a:xfrm>
          <a:off x="0" y="0"/>
          <a:ext cx="0" cy="0"/>
          <a:chOff x="0" y="0"/>
          <a:chExt cx="0" cy="0"/>
        </a:xfrm>
      </p:grpSpPr>
      <p:pic>
        <p:nvPicPr>
          <p:cNvPr id="7" name="Picture 2" descr="http://www.lahistoriadelapublicidad.com/documentos/bernbach3_1115.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2810029"/>
            <a:ext cx="2974019" cy="4047971"/>
          </a:xfrm>
          <a:prstGeom prst="rect">
            <a:avLst/>
          </a:prstGeom>
          <a:solidFill>
            <a:schemeClr val="accent6">
              <a:lumMod val="60000"/>
              <a:lumOff val="40000"/>
            </a:schemeClr>
          </a:solidFill>
        </p:spPr>
      </p:pic>
      <p:grpSp>
        <p:nvGrpSpPr>
          <p:cNvPr id="8" name="Group 7"/>
          <p:cNvGrpSpPr/>
          <p:nvPr userDrawn="1"/>
        </p:nvGrpSpPr>
        <p:grpSpPr>
          <a:xfrm>
            <a:off x="2810733" y="1295400"/>
            <a:ext cx="6844895" cy="6868886"/>
            <a:chOff x="2810733" y="957943"/>
            <a:chExt cx="6844895" cy="6868886"/>
          </a:xfrm>
        </p:grpSpPr>
        <p:sp>
          <p:nvSpPr>
            <p:cNvPr id="9" name="Oval 8"/>
            <p:cNvSpPr/>
            <p:nvPr/>
          </p:nvSpPr>
          <p:spPr>
            <a:xfrm>
              <a:off x="2810733" y="957943"/>
              <a:ext cx="6844895" cy="68688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p>
          </p:txBody>
        </p:sp>
        <p:sp>
          <p:nvSpPr>
            <p:cNvPr id="10" name="Content Placeholder 2"/>
            <p:cNvSpPr txBox="1">
              <a:spLocks/>
            </p:cNvSpPr>
            <p:nvPr/>
          </p:nvSpPr>
          <p:spPr>
            <a:xfrm>
              <a:off x="4419600" y="2642063"/>
              <a:ext cx="4484914" cy="3623835"/>
            </a:xfrm>
            <a:prstGeom prst="rect">
              <a:avLst/>
            </a:prstGeom>
          </p:spPr>
          <p:txBody>
            <a:bodyPr/>
            <a:lstStyle/>
            <a:p>
              <a:pPr lvl="0" eaLnBrk="0" fontAlgn="base" hangingPunct="0">
                <a:spcBef>
                  <a:spcPct val="20000"/>
                </a:spcBef>
                <a:spcAft>
                  <a:spcPct val="0"/>
                </a:spcAft>
                <a:defRPr/>
              </a:pPr>
              <a:r>
                <a:rPr lang="en-US" sz="3200" dirty="0" smtClean="0">
                  <a:solidFill>
                    <a:schemeClr val="bg1"/>
                  </a:solidFill>
                  <a:cs typeface="David" pitchFamily="2" charset="-79"/>
                </a:rPr>
                <a:t>Nobody counts the number of ads you run; they just remember the impression you make.</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Bill </a:t>
              </a:r>
              <a:r>
                <a:rPr kumimoji="0" lang="en-US" sz="1800" b="0" i="1" u="none" strike="noStrike" kern="1200" cap="none" spc="0" normalizeH="0" baseline="0" noProof="0" dirty="0" err="1" smtClean="0">
                  <a:ln>
                    <a:noFill/>
                  </a:ln>
                  <a:solidFill>
                    <a:schemeClr val="bg1"/>
                  </a:solidFill>
                  <a:effectLst/>
                  <a:uLnTx/>
                  <a:uFillTx/>
                  <a:latin typeface="Verdana" pitchFamily="34" charset="0"/>
                  <a:ea typeface="+mn-ea"/>
                </a:rPr>
                <a:t>Bernbach</a:t>
              </a: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 </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Advertising Pioneer</a:t>
              </a:r>
              <a:r>
                <a:rPr kumimoji="0" lang="en-US" sz="1800" b="0" i="1" u="none" strike="noStrike" kern="1200" cap="none" spc="0" normalizeH="0" noProof="0" dirty="0" smtClean="0">
                  <a:ln>
                    <a:noFill/>
                  </a:ln>
                  <a:solidFill>
                    <a:schemeClr val="bg1"/>
                  </a:solidFill>
                  <a:effectLst/>
                  <a:uLnTx/>
                  <a:uFillTx/>
                  <a:latin typeface="Verdana" pitchFamily="34" charset="0"/>
                  <a:ea typeface="+mn-ea"/>
                </a:rPr>
                <a:t> &amp; Founder DDB</a:t>
              </a:r>
              <a:endParaRPr kumimoji="0" lang="en-US" sz="1800" b="0" i="1" u="none" strike="noStrike" kern="1200" cap="none" spc="0" normalizeH="0" baseline="0" noProof="0" dirty="0" smtClean="0">
                <a:ln>
                  <a:noFill/>
                </a:ln>
                <a:solidFill>
                  <a:schemeClr val="bg1"/>
                </a:solidFill>
                <a:effectLst/>
                <a:uLnTx/>
                <a:uFillTx/>
                <a:ea typeface="+mn-ea"/>
              </a:endParaRP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u="none" strike="noStrike" kern="1200" cap="none" spc="0" normalizeH="0" baseline="0" noProof="0" dirty="0">
                <a:ln>
                  <a:noFill/>
                </a:ln>
                <a:solidFill>
                  <a:schemeClr val="bg1"/>
                </a:solidFill>
                <a:effectLst/>
                <a:uLnTx/>
                <a:uFillTx/>
                <a:ea typeface="+mn-ea"/>
              </a:endParaRPr>
            </a:p>
          </p:txBody>
        </p:sp>
        <p:sp>
          <p:nvSpPr>
            <p:cNvPr id="11" name="TextBox 10"/>
            <p:cNvSpPr txBox="1"/>
            <p:nvPr/>
          </p:nvSpPr>
          <p:spPr>
            <a:xfrm>
              <a:off x="3498049" y="2094567"/>
              <a:ext cx="1058303" cy="2646878"/>
            </a:xfrm>
            <a:prstGeom prst="rect">
              <a:avLst/>
            </a:prstGeom>
            <a:noFill/>
          </p:spPr>
          <p:txBody>
            <a:bodyPr wrap="none" rtlCol="0">
              <a:spAutoFit/>
            </a:bodyPr>
            <a:lstStyle/>
            <a:p>
              <a:r>
                <a:rPr lang="en-US" sz="16600" dirty="0" smtClean="0">
                  <a:solidFill>
                    <a:schemeClr val="bg1"/>
                  </a:solidFill>
                  <a:latin typeface="Georgia" panose="02040502050405020303" pitchFamily="18" charset="0"/>
                </a:rPr>
                <a:t>“</a:t>
              </a:r>
              <a:endParaRPr lang="en-US" sz="16600" dirty="0">
                <a:solidFill>
                  <a:schemeClr val="bg1"/>
                </a:solidFill>
                <a:latin typeface="Georgia" panose="02040502050405020303" pitchFamily="18" charset="0"/>
              </a:endParaRPr>
            </a:p>
          </p:txBody>
        </p:sp>
      </p:grpSp>
      <p:sp>
        <p:nvSpPr>
          <p:cNvPr id="12" name="Title 1"/>
          <p:cNvSpPr>
            <a:spLocks noGrp="1"/>
          </p:cNvSpPr>
          <p:nvPr>
            <p:ph type="title"/>
          </p:nvPr>
        </p:nvSpPr>
        <p:spPr>
          <a:xfrm>
            <a:off x="623888" y="434829"/>
            <a:ext cx="7886700" cy="983761"/>
          </a:xfrm>
        </p:spPr>
        <p:txBody>
          <a:bodyPr/>
          <a:lstStyle>
            <a:lvl1pPr algn="l">
              <a:defRPr/>
            </a:lvl1p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08BAA2C4-7788-48FA-89B4-B7E6334EDAD6}"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683B6-C83B-4B5C-9325-86D3AA3933C2}" type="slidenum">
              <a:rPr lang="en-US" smtClean="0"/>
              <a:pPr/>
              <a:t>‹#›</a:t>
            </a:fld>
            <a:endParaRPr lang="en-US"/>
          </a:p>
        </p:txBody>
      </p:sp>
      <p:pic>
        <p:nvPicPr>
          <p:cNvPr id="13" name="Picture 2" descr="Amplified Digital Agency St. Louis"/>
          <p:cNvPicPr>
            <a:picLocks noChangeAspect="1" noChangeArrowheads="1"/>
          </p:cNvPicPr>
          <p:nvPr userDrawn="1"/>
        </p:nvPicPr>
        <p:blipFill>
          <a:blip r:embed="rId3" cstate="print"/>
          <a:stretch>
            <a:fillRect/>
          </a:stretch>
        </p:blipFill>
        <p:spPr bwMode="auto">
          <a:xfrm>
            <a:off x="6934200" y="534194"/>
            <a:ext cx="1965720" cy="712176"/>
          </a:xfrm>
          <a:prstGeom prst="rect">
            <a:avLst/>
          </a:prstGeom>
          <a:noFill/>
        </p:spPr>
      </p:pic>
    </p:spTree>
    <p:extLst>
      <p:ext uri="{BB962C8B-B14F-4D97-AF65-F5344CB8AC3E}">
        <p14:creationId xmlns="" xmlns:p14="http://schemas.microsoft.com/office/powerpoint/2010/main" val="133582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AA2C4-7788-48FA-89B4-B7E6334EDAD6}" type="datetimeFigureOut">
              <a:rPr lang="en-US" smtClean="0"/>
              <a:pPr/>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683B6-C83B-4B5C-9325-86D3AA3933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1" r:id="rId4"/>
    <p:sldLayoutId id="2147483660" r:id="rId5"/>
    <p:sldLayoutId id="2147483663" r:id="rId6"/>
    <p:sldLayoutId id="2147483655" r:id="rId7"/>
    <p:sldLayoutId id="2147483662" r:id="rId8"/>
    <p:sldLayoutId id="2147483654" r:id="rId9"/>
    <p:sldLayoutId id="2147483652" r:id="rId10"/>
    <p:sldLayoutId id="214748366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intranet.lee.net/online/other/html_2a6fcb16-403f-11e0-870b-001cc4c03286.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Search Engine Optimization</a:t>
            </a:r>
            <a:endParaRPr lang="en-US" dirty="0"/>
          </a:p>
        </p:txBody>
      </p:sp>
      <p:sp>
        <p:nvSpPr>
          <p:cNvPr id="5" name="Subtitle 4"/>
          <p:cNvSpPr>
            <a:spLocks noGrp="1"/>
          </p:cNvSpPr>
          <p:nvPr>
            <p:ph type="subTitle" idx="1"/>
          </p:nvPr>
        </p:nvSpPr>
        <p:spPr>
          <a:xfrm>
            <a:off x="457200" y="3048000"/>
            <a:ext cx="5638800" cy="2895600"/>
          </a:xfrm>
        </p:spPr>
        <p:txBody>
          <a:bodyPr>
            <a:normAutofit fontScale="85000" lnSpcReduction="10000"/>
          </a:bodyPr>
          <a:lstStyle/>
          <a:p>
            <a:r>
              <a:rPr lang="en-US" dirty="0" smtClean="0"/>
              <a:t>If you have a website or business on the internet, then you are no doubt looking to expand your presence in the search engines. Let Amplified help you be seen by consumers as they navigate the web with SEO services.</a:t>
            </a:r>
            <a:endParaRPr lang="en-US"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72201" y="3653979"/>
            <a:ext cx="1890930" cy="1375221"/>
          </a:xfrm>
          <a:prstGeom prst="rect">
            <a:avLst/>
          </a:prstGeom>
        </p:spPr>
      </p:pic>
    </p:spTree>
    <p:extLst>
      <p:ext uri="{BB962C8B-B14F-4D97-AF65-F5344CB8AC3E}">
        <p14:creationId xmlns="" xmlns:p14="http://schemas.microsoft.com/office/powerpoint/2010/main" val="265721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12"/>
          <p:cNvSpPr/>
          <p:nvPr/>
        </p:nvSpPr>
        <p:spPr>
          <a:xfrm>
            <a:off x="1676400" y="4191003"/>
            <a:ext cx="1012825" cy="998219"/>
          </a:xfrm>
          <a:custGeom>
            <a:avLst/>
            <a:gdLst/>
            <a:ahLst/>
            <a:cxnLst/>
            <a:rect l="l" t="t" r="r" b="b"/>
            <a:pathLst>
              <a:path w="1012825" h="998219">
                <a:moveTo>
                  <a:pt x="506107" y="0"/>
                </a:moveTo>
                <a:lnTo>
                  <a:pt x="464659" y="1657"/>
                </a:lnTo>
                <a:lnTo>
                  <a:pt x="424122" y="6543"/>
                </a:lnTo>
                <a:lnTo>
                  <a:pt x="384629" y="14529"/>
                </a:lnTo>
                <a:lnTo>
                  <a:pt x="346309" y="25484"/>
                </a:lnTo>
                <a:lnTo>
                  <a:pt x="309295" y="39280"/>
                </a:lnTo>
                <a:lnTo>
                  <a:pt x="273718" y="55787"/>
                </a:lnTo>
                <a:lnTo>
                  <a:pt x="239709" y="74875"/>
                </a:lnTo>
                <a:lnTo>
                  <a:pt x="207399" y="96415"/>
                </a:lnTo>
                <a:lnTo>
                  <a:pt x="176920" y="120279"/>
                </a:lnTo>
                <a:lnTo>
                  <a:pt x="148402" y="146335"/>
                </a:lnTo>
                <a:lnTo>
                  <a:pt x="121978" y="174456"/>
                </a:lnTo>
                <a:lnTo>
                  <a:pt x="97777" y="204511"/>
                </a:lnTo>
                <a:lnTo>
                  <a:pt x="75933" y="236370"/>
                </a:lnTo>
                <a:lnTo>
                  <a:pt x="56575" y="269906"/>
                </a:lnTo>
                <a:lnTo>
                  <a:pt x="39835" y="304988"/>
                </a:lnTo>
                <a:lnTo>
                  <a:pt x="25844" y="341486"/>
                </a:lnTo>
                <a:lnTo>
                  <a:pt x="14734" y="379272"/>
                </a:lnTo>
                <a:lnTo>
                  <a:pt x="6636" y="418215"/>
                </a:lnTo>
                <a:lnTo>
                  <a:pt x="1680" y="458188"/>
                </a:lnTo>
                <a:lnTo>
                  <a:pt x="0" y="499059"/>
                </a:lnTo>
                <a:lnTo>
                  <a:pt x="1680" y="539932"/>
                </a:lnTo>
                <a:lnTo>
                  <a:pt x="6636" y="579905"/>
                </a:lnTo>
                <a:lnTo>
                  <a:pt x="14734" y="618851"/>
                </a:lnTo>
                <a:lnTo>
                  <a:pt x="25844" y="656638"/>
                </a:lnTo>
                <a:lnTo>
                  <a:pt x="39835" y="693137"/>
                </a:lnTo>
                <a:lnTo>
                  <a:pt x="56575" y="728220"/>
                </a:lnTo>
                <a:lnTo>
                  <a:pt x="75933" y="761756"/>
                </a:lnTo>
                <a:lnTo>
                  <a:pt x="97777" y="793617"/>
                </a:lnTo>
                <a:lnTo>
                  <a:pt x="121978" y="823672"/>
                </a:lnTo>
                <a:lnTo>
                  <a:pt x="148402" y="851793"/>
                </a:lnTo>
                <a:lnTo>
                  <a:pt x="176920" y="877850"/>
                </a:lnTo>
                <a:lnTo>
                  <a:pt x="207399" y="901714"/>
                </a:lnTo>
                <a:lnTo>
                  <a:pt x="239709" y="923255"/>
                </a:lnTo>
                <a:lnTo>
                  <a:pt x="273718" y="942343"/>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3"/>
                </a:lnTo>
                <a:lnTo>
                  <a:pt x="772505" y="923255"/>
                </a:lnTo>
                <a:lnTo>
                  <a:pt x="804815" y="901714"/>
                </a:lnTo>
                <a:lnTo>
                  <a:pt x="835295" y="877850"/>
                </a:lnTo>
                <a:lnTo>
                  <a:pt x="863812" y="851793"/>
                </a:lnTo>
                <a:lnTo>
                  <a:pt x="890237" y="823672"/>
                </a:lnTo>
                <a:lnTo>
                  <a:pt x="914437" y="793617"/>
                </a:lnTo>
                <a:lnTo>
                  <a:pt x="936282" y="761756"/>
                </a:lnTo>
                <a:lnTo>
                  <a:pt x="955640" y="728220"/>
                </a:lnTo>
                <a:lnTo>
                  <a:pt x="972380" y="693137"/>
                </a:lnTo>
                <a:lnTo>
                  <a:pt x="986370" y="656638"/>
                </a:lnTo>
                <a:lnTo>
                  <a:pt x="997480" y="618851"/>
                </a:lnTo>
                <a:lnTo>
                  <a:pt x="1005579" y="579905"/>
                </a:lnTo>
                <a:lnTo>
                  <a:pt x="1010534" y="539932"/>
                </a:lnTo>
                <a:lnTo>
                  <a:pt x="1012215" y="499059"/>
                </a:lnTo>
                <a:lnTo>
                  <a:pt x="1010534" y="458188"/>
                </a:lnTo>
                <a:lnTo>
                  <a:pt x="1005579" y="418215"/>
                </a:lnTo>
                <a:lnTo>
                  <a:pt x="997480" y="379272"/>
                </a:lnTo>
                <a:lnTo>
                  <a:pt x="986370" y="341486"/>
                </a:lnTo>
                <a:lnTo>
                  <a:pt x="972380" y="304988"/>
                </a:lnTo>
                <a:lnTo>
                  <a:pt x="955640" y="269906"/>
                </a:lnTo>
                <a:lnTo>
                  <a:pt x="936282" y="236370"/>
                </a:lnTo>
                <a:lnTo>
                  <a:pt x="914437" y="204511"/>
                </a:lnTo>
                <a:lnTo>
                  <a:pt x="890237" y="174456"/>
                </a:lnTo>
                <a:lnTo>
                  <a:pt x="863812" y="146335"/>
                </a:lnTo>
                <a:lnTo>
                  <a:pt x="835295" y="120279"/>
                </a:lnTo>
                <a:lnTo>
                  <a:pt x="804815" y="96415"/>
                </a:lnTo>
                <a:lnTo>
                  <a:pt x="772505" y="74875"/>
                </a:lnTo>
                <a:lnTo>
                  <a:pt x="738496" y="55787"/>
                </a:lnTo>
                <a:lnTo>
                  <a:pt x="702919" y="39280"/>
                </a:lnTo>
                <a:lnTo>
                  <a:pt x="665905" y="25484"/>
                </a:lnTo>
                <a:lnTo>
                  <a:pt x="627586" y="14529"/>
                </a:lnTo>
                <a:lnTo>
                  <a:pt x="588092" y="6543"/>
                </a:lnTo>
                <a:lnTo>
                  <a:pt x="547556" y="1657"/>
                </a:lnTo>
                <a:lnTo>
                  <a:pt x="506107" y="0"/>
                </a:lnTo>
                <a:close/>
              </a:path>
            </a:pathLst>
          </a:custGeom>
          <a:solidFill>
            <a:srgbClr val="229999"/>
          </a:solidFill>
        </p:spPr>
        <p:txBody>
          <a:bodyPr wrap="square" lIns="0" tIns="0" rIns="0" bIns="0" rtlCol="0"/>
          <a:lstStyle/>
          <a:p>
            <a:endParaRPr/>
          </a:p>
        </p:txBody>
      </p:sp>
      <p:sp>
        <p:nvSpPr>
          <p:cNvPr id="8" name="object 8"/>
          <p:cNvSpPr txBox="1"/>
          <p:nvPr/>
        </p:nvSpPr>
        <p:spPr>
          <a:xfrm>
            <a:off x="457200" y="3223736"/>
            <a:ext cx="3810000" cy="738664"/>
          </a:xfrm>
          <a:prstGeom prst="rect">
            <a:avLst/>
          </a:prstGeom>
        </p:spPr>
        <p:txBody>
          <a:bodyPr vert="horz" wrap="square" lIns="0" tIns="0" rIns="0" bIns="0" rtlCol="0">
            <a:spAutoFit/>
          </a:bodyPr>
          <a:lstStyle/>
          <a:p>
            <a:pPr marL="12700"/>
            <a:r>
              <a:rPr sz="1200" dirty="0">
                <a:solidFill>
                  <a:srgbClr val="58595B"/>
                </a:solidFill>
                <a:latin typeface="Century Gothic" pitchFamily="34" charset="0"/>
                <a:cs typeface="Arial"/>
              </a:rPr>
              <a:t>Lin</a:t>
            </a:r>
            <a:r>
              <a:rPr sz="1200" spc="15" dirty="0">
                <a:solidFill>
                  <a:srgbClr val="58595B"/>
                </a:solidFill>
                <a:latin typeface="Century Gothic" pitchFamily="34" charset="0"/>
                <a:cs typeface="Arial"/>
              </a:rPr>
              <a:t>k</a:t>
            </a:r>
            <a:r>
              <a:rPr sz="1200" dirty="0">
                <a:solidFill>
                  <a:srgbClr val="58595B"/>
                </a:solidFill>
                <a:latin typeface="Century Gothic" pitchFamily="34" charset="0"/>
                <a:cs typeface="Arial"/>
              </a:rPr>
              <a:t>ing</a:t>
            </a:r>
            <a:r>
              <a:rPr sz="1200" spc="10" dirty="0">
                <a:solidFill>
                  <a:srgbClr val="58595B"/>
                </a:solidFill>
                <a:latin typeface="Century Gothic" pitchFamily="34" charset="0"/>
                <a:cs typeface="Arial"/>
              </a:rPr>
              <a:t> </a:t>
            </a:r>
            <a:r>
              <a:rPr sz="1200" dirty="0">
                <a:solidFill>
                  <a:srgbClr val="58595B"/>
                </a:solidFill>
                <a:latin typeface="Century Gothic" pitchFamily="34" charset="0"/>
                <a:cs typeface="Arial"/>
              </a:rPr>
              <a:t>Super</a:t>
            </a:r>
            <a:r>
              <a:rPr sz="1200" spc="10" dirty="0">
                <a:solidFill>
                  <a:srgbClr val="58595B"/>
                </a:solidFill>
                <a:latin typeface="Century Gothic" pitchFamily="34" charset="0"/>
                <a:cs typeface="Arial"/>
              </a:rPr>
              <a:t> </a:t>
            </a:r>
            <a:r>
              <a:rPr sz="1200" spc="5" dirty="0">
                <a:solidFill>
                  <a:srgbClr val="58595B"/>
                </a:solidFill>
                <a:latin typeface="Century Gothic" pitchFamily="34" charset="0"/>
                <a:cs typeface="Arial"/>
              </a:rPr>
              <a:t>M</a:t>
            </a:r>
            <a:r>
              <a:rPr sz="1200" dirty="0">
                <a:solidFill>
                  <a:srgbClr val="58595B"/>
                </a:solidFill>
                <a:latin typeface="Century Gothic" pitchFamily="34" charset="0"/>
                <a:cs typeface="Arial"/>
              </a:rPr>
              <a:t>ario</a:t>
            </a:r>
            <a:r>
              <a:rPr sz="1200" spc="10" dirty="0">
                <a:solidFill>
                  <a:srgbClr val="58595B"/>
                </a:solidFill>
                <a:latin typeface="Century Gothic" pitchFamily="34" charset="0"/>
                <a:cs typeface="Arial"/>
              </a:rPr>
              <a:t> </a:t>
            </a:r>
            <a:r>
              <a:rPr sz="1200" dirty="0">
                <a:solidFill>
                  <a:srgbClr val="58595B"/>
                </a:solidFill>
                <a:latin typeface="Century Gothic" pitchFamily="34" charset="0"/>
                <a:cs typeface="Arial"/>
              </a:rPr>
              <a:t>B</a:t>
            </a:r>
            <a:r>
              <a:rPr sz="1200" spc="-15" dirty="0">
                <a:solidFill>
                  <a:srgbClr val="58595B"/>
                </a:solidFill>
                <a:latin typeface="Century Gothic" pitchFamily="34" charset="0"/>
                <a:cs typeface="Arial"/>
              </a:rPr>
              <a:t>r</a:t>
            </a:r>
            <a:r>
              <a:rPr sz="1200" dirty="0">
                <a:solidFill>
                  <a:srgbClr val="58595B"/>
                </a:solidFill>
                <a:latin typeface="Century Gothic" pitchFamily="34" charset="0"/>
                <a:cs typeface="Arial"/>
              </a:rPr>
              <a:t>o</a:t>
            </a:r>
            <a:r>
              <a:rPr sz="1200" spc="-15" dirty="0">
                <a:solidFill>
                  <a:srgbClr val="58595B"/>
                </a:solidFill>
                <a:latin typeface="Century Gothic" pitchFamily="34" charset="0"/>
                <a:cs typeface="Arial"/>
              </a:rPr>
              <a:t>s</a:t>
            </a:r>
            <a:r>
              <a:rPr sz="1200" dirty="0">
                <a:solidFill>
                  <a:srgbClr val="58595B"/>
                </a:solidFill>
                <a:latin typeface="Century Gothic" pitchFamily="34" charset="0"/>
                <a:cs typeface="Arial"/>
              </a:rPr>
              <a:t>.</a:t>
            </a:r>
            <a:r>
              <a:rPr sz="1200" spc="10" dirty="0">
                <a:solidFill>
                  <a:srgbClr val="58595B"/>
                </a:solidFill>
                <a:latin typeface="Century Gothic" pitchFamily="34" charset="0"/>
                <a:cs typeface="Arial"/>
              </a:rPr>
              <a:t> </a:t>
            </a:r>
            <a:r>
              <a:rPr sz="1200" spc="-20" dirty="0">
                <a:solidFill>
                  <a:srgbClr val="58595B"/>
                </a:solidFill>
                <a:latin typeface="Century Gothic" pitchFamily="34" charset="0"/>
                <a:cs typeface="Arial"/>
              </a:rPr>
              <a:t>P</a:t>
            </a:r>
            <a:r>
              <a:rPr sz="1200" dirty="0">
                <a:solidFill>
                  <a:srgbClr val="58595B"/>
                </a:solidFill>
                <a:latin typeface="Century Gothic" pitchFamily="34" charset="0"/>
                <a:cs typeface="Arial"/>
              </a:rPr>
              <a:t>izza</a:t>
            </a:r>
            <a:r>
              <a:rPr sz="1200" spc="10" dirty="0">
                <a:solidFill>
                  <a:srgbClr val="58595B"/>
                </a:solidFill>
                <a:latin typeface="Century Gothic" pitchFamily="34" charset="0"/>
                <a:cs typeface="Arial"/>
              </a:rPr>
              <a:t> </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o</a:t>
            </a:r>
            <a:r>
              <a:rPr sz="1200" spc="10" dirty="0">
                <a:solidFill>
                  <a:srgbClr val="58595B"/>
                </a:solidFill>
                <a:latin typeface="Century Gothic" pitchFamily="34" charset="0"/>
                <a:cs typeface="Arial"/>
              </a:rPr>
              <a:t> </a:t>
            </a:r>
            <a:r>
              <a:rPr sz="1200" dirty="0">
                <a:solidFill>
                  <a:srgbClr val="58595B"/>
                </a:solidFill>
                <a:latin typeface="Century Gothic" pitchFamily="34" charset="0"/>
                <a:cs typeface="Arial"/>
              </a:rPr>
              <a:t>an</a:t>
            </a:r>
            <a:r>
              <a:rPr sz="1200" spc="10" dirty="0">
                <a:solidFill>
                  <a:srgbClr val="58595B"/>
                </a:solidFill>
                <a:latin typeface="Century Gothic" pitchFamily="34" charset="0"/>
                <a:cs typeface="Arial"/>
              </a:rPr>
              <a:t> </a:t>
            </a:r>
            <a:r>
              <a:rPr sz="1200" dirty="0">
                <a:solidFill>
                  <a:srgbClr val="58595B"/>
                </a:solidFill>
                <a:latin typeface="Century Gothic" pitchFamily="34" charset="0"/>
                <a:cs typeface="Arial"/>
              </a:rPr>
              <a:t>H</a:t>
            </a:r>
            <a:r>
              <a:rPr sz="1200" spc="-70" dirty="0">
                <a:solidFill>
                  <a:srgbClr val="58595B"/>
                </a:solidFill>
                <a:latin typeface="Century Gothic" pitchFamily="34" charset="0"/>
                <a:cs typeface="Arial"/>
              </a:rPr>
              <a:t>V</a:t>
            </a:r>
            <a:r>
              <a:rPr sz="1200" spc="-20" dirty="0">
                <a:solidFill>
                  <a:srgbClr val="58595B"/>
                </a:solidFill>
                <a:latin typeface="Century Gothic" pitchFamily="34" charset="0"/>
                <a:cs typeface="Arial"/>
              </a:rPr>
              <a:t>A</a:t>
            </a:r>
            <a:r>
              <a:rPr sz="1200" dirty="0">
                <a:solidFill>
                  <a:srgbClr val="58595B"/>
                </a:solidFill>
                <a:latin typeface="Century Gothic" pitchFamily="34" charset="0"/>
                <a:cs typeface="Arial"/>
              </a:rPr>
              <a:t>C</a:t>
            </a:r>
            <a:r>
              <a:rPr sz="1200" spc="10" dirty="0">
                <a:solidFill>
                  <a:srgbClr val="58595B"/>
                </a:solidFill>
                <a:latin typeface="Century Gothic" pitchFamily="34" charset="0"/>
                <a:cs typeface="Arial"/>
              </a:rPr>
              <a:t> </a:t>
            </a:r>
            <a:r>
              <a:rPr sz="1200" spc="-10" dirty="0" smtClean="0">
                <a:solidFill>
                  <a:srgbClr val="58595B"/>
                </a:solidFill>
                <a:latin typeface="Century Gothic" pitchFamily="34" charset="0"/>
                <a:cs typeface="Arial"/>
              </a:rPr>
              <a:t>c</a:t>
            </a:r>
            <a:r>
              <a:rPr sz="1200" dirty="0" smtClean="0">
                <a:solidFill>
                  <a:srgbClr val="58595B"/>
                </a:solidFill>
                <a:latin typeface="Century Gothic" pitchFamily="34" charset="0"/>
                <a:cs typeface="Arial"/>
              </a:rPr>
              <a:t>o</a:t>
            </a:r>
            <a:r>
              <a:rPr sz="1200" spc="-5" dirty="0" smtClean="0">
                <a:solidFill>
                  <a:srgbClr val="58595B"/>
                </a:solidFill>
                <a:latin typeface="Century Gothic" pitchFamily="34" charset="0"/>
                <a:cs typeface="Arial"/>
              </a:rPr>
              <a:t>n</a:t>
            </a:r>
            <a:r>
              <a:rPr sz="1200" dirty="0" smtClean="0">
                <a:solidFill>
                  <a:srgbClr val="58595B"/>
                </a:solidFill>
                <a:latin typeface="Century Gothic" pitchFamily="34" charset="0"/>
                <a:cs typeface="Arial"/>
              </a:rPr>
              <a:t>t</a:t>
            </a:r>
            <a:r>
              <a:rPr sz="1200" spc="-5" dirty="0" smtClean="0">
                <a:solidFill>
                  <a:srgbClr val="58595B"/>
                </a:solidFill>
                <a:latin typeface="Century Gothic" pitchFamily="34" charset="0"/>
                <a:cs typeface="Arial"/>
              </a:rPr>
              <a:t>r</a:t>
            </a:r>
            <a:r>
              <a:rPr sz="1200" dirty="0" smtClean="0">
                <a:solidFill>
                  <a:srgbClr val="58595B"/>
                </a:solidFill>
                <a:latin typeface="Century Gothic" pitchFamily="34" charset="0"/>
                <a:cs typeface="Arial"/>
              </a:rPr>
              <a:t>a</a:t>
            </a:r>
            <a:r>
              <a:rPr sz="1200" spc="15" dirty="0" smtClean="0">
                <a:solidFill>
                  <a:srgbClr val="58595B"/>
                </a:solidFill>
                <a:latin typeface="Century Gothic" pitchFamily="34" charset="0"/>
                <a:cs typeface="Arial"/>
              </a:rPr>
              <a:t>c</a:t>
            </a:r>
            <a:r>
              <a:rPr sz="1200" spc="-10" dirty="0" smtClean="0">
                <a:solidFill>
                  <a:srgbClr val="58595B"/>
                </a:solidFill>
                <a:latin typeface="Century Gothic" pitchFamily="34" charset="0"/>
                <a:cs typeface="Arial"/>
              </a:rPr>
              <a:t>t</a:t>
            </a:r>
            <a:r>
              <a:rPr sz="1200" dirty="0" smtClean="0">
                <a:solidFill>
                  <a:srgbClr val="58595B"/>
                </a:solidFill>
                <a:latin typeface="Century Gothic" pitchFamily="34" charset="0"/>
                <a:cs typeface="Arial"/>
              </a:rPr>
              <a:t>or</a:t>
            </a:r>
            <a:r>
              <a:rPr lang="en-US" sz="1200" dirty="0" smtClean="0">
                <a:solidFill>
                  <a:srgbClr val="58595B"/>
                </a:solidFill>
                <a:latin typeface="Century Gothic" pitchFamily="34" charset="0"/>
                <a:cs typeface="Arial"/>
              </a:rPr>
              <a:t> makes</a:t>
            </a:r>
            <a:r>
              <a:rPr lang="en-US" sz="1200" spc="55" dirty="0" smtClean="0">
                <a:solidFill>
                  <a:srgbClr val="58595B"/>
                </a:solidFill>
                <a:latin typeface="Century Gothic" pitchFamily="34" charset="0"/>
                <a:cs typeface="Arial"/>
              </a:rPr>
              <a:t> </a:t>
            </a:r>
            <a:r>
              <a:rPr lang="en-US" sz="1200" dirty="0">
                <a:solidFill>
                  <a:srgbClr val="58595B"/>
                </a:solidFill>
                <a:latin typeface="Century Gothic" pitchFamily="34" charset="0"/>
                <a:cs typeface="Arial"/>
              </a:rPr>
              <a:t>no</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sens</a:t>
            </a:r>
            <a:r>
              <a:rPr lang="en-US" sz="1200" spc="-15" dirty="0">
                <a:solidFill>
                  <a:srgbClr val="58595B"/>
                </a:solidFill>
                <a:latin typeface="Century Gothic" pitchFamily="34" charset="0"/>
                <a:cs typeface="Arial"/>
              </a:rPr>
              <a:t>e</a:t>
            </a:r>
            <a:r>
              <a:rPr lang="en-US" sz="1200" dirty="0">
                <a:solidFill>
                  <a:srgbClr val="58595B"/>
                </a:solidFill>
                <a:latin typeface="Century Gothic" pitchFamily="34" charset="0"/>
                <a:cs typeface="Arial"/>
              </a:rPr>
              <a:t>.</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Google</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penali</a:t>
            </a:r>
            <a:r>
              <a:rPr lang="en-US" sz="1200" spc="-10" dirty="0">
                <a:solidFill>
                  <a:srgbClr val="58595B"/>
                </a:solidFill>
                <a:latin typeface="Century Gothic" pitchFamily="34" charset="0"/>
                <a:cs typeface="Arial"/>
              </a:rPr>
              <a:t>z</a:t>
            </a:r>
            <a:r>
              <a:rPr lang="en-US" sz="1200" dirty="0">
                <a:solidFill>
                  <a:srgbClr val="58595B"/>
                </a:solidFill>
                <a:latin typeface="Century Gothic" pitchFamily="34" charset="0"/>
                <a:cs typeface="Arial"/>
              </a:rPr>
              <a:t>es</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such</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unn</a:t>
            </a:r>
            <a:r>
              <a:rPr lang="en-US" sz="1200" spc="-5" dirty="0">
                <a:solidFill>
                  <a:srgbClr val="58595B"/>
                </a:solidFill>
                <a:latin typeface="Century Gothic" pitchFamily="34" charset="0"/>
                <a:cs typeface="Arial"/>
              </a:rPr>
              <a:t>a</a:t>
            </a:r>
            <a:r>
              <a:rPr lang="en-US" sz="1200" dirty="0">
                <a:solidFill>
                  <a:srgbClr val="58595B"/>
                </a:solidFill>
                <a:latin typeface="Century Gothic" pitchFamily="34" charset="0"/>
                <a:cs typeface="Arial"/>
              </a:rPr>
              <a:t>tu</a:t>
            </a:r>
            <a:r>
              <a:rPr lang="en-US" sz="1200" spc="-5" dirty="0">
                <a:solidFill>
                  <a:srgbClr val="58595B"/>
                </a:solidFill>
                <a:latin typeface="Century Gothic" pitchFamily="34" charset="0"/>
                <a:cs typeface="Arial"/>
              </a:rPr>
              <a:t>r</a:t>
            </a:r>
            <a:r>
              <a:rPr lang="en-US" sz="1200" dirty="0">
                <a:solidFill>
                  <a:srgbClr val="58595B"/>
                </a:solidFill>
                <a:latin typeface="Century Gothic" pitchFamily="34" charset="0"/>
                <a:cs typeface="Arial"/>
              </a:rPr>
              <a:t>al</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link beh</a:t>
            </a:r>
            <a:r>
              <a:rPr lang="en-US" sz="1200" spc="-10" dirty="0">
                <a:solidFill>
                  <a:srgbClr val="58595B"/>
                </a:solidFill>
                <a:latin typeface="Century Gothic" pitchFamily="34" charset="0"/>
                <a:cs typeface="Arial"/>
              </a:rPr>
              <a:t>a</a:t>
            </a:r>
            <a:r>
              <a:rPr lang="en-US" sz="1200" dirty="0">
                <a:solidFill>
                  <a:srgbClr val="58595B"/>
                </a:solidFill>
                <a:latin typeface="Century Gothic" pitchFamily="34" charset="0"/>
                <a:cs typeface="Arial"/>
              </a:rPr>
              <a:t>vio</a:t>
            </a:r>
            <a:r>
              <a:rPr lang="en-US" sz="1200" spc="-65" dirty="0">
                <a:solidFill>
                  <a:srgbClr val="58595B"/>
                </a:solidFill>
                <a:latin typeface="Century Gothic" pitchFamily="34" charset="0"/>
                <a:cs typeface="Arial"/>
              </a:rPr>
              <a:t>r</a:t>
            </a:r>
            <a:r>
              <a:rPr lang="en-US" sz="1200" dirty="0">
                <a:solidFill>
                  <a:srgbClr val="58595B"/>
                </a:solidFill>
                <a:latin typeface="Century Gothic" pitchFamily="34" charset="0"/>
                <a:cs typeface="Arial"/>
              </a:rPr>
              <a:t>.</a:t>
            </a:r>
            <a:endParaRPr lang="en-US" sz="1200" dirty="0">
              <a:latin typeface="Century Gothic" pitchFamily="34" charset="0"/>
              <a:cs typeface="Arial"/>
            </a:endParaRPr>
          </a:p>
          <a:p>
            <a:pPr marL="12700">
              <a:lnSpc>
                <a:spcPct val="100000"/>
              </a:lnSpc>
            </a:pPr>
            <a:endParaRPr sz="1200" dirty="0">
              <a:latin typeface="Arial"/>
              <a:cs typeface="Arial"/>
            </a:endParaRPr>
          </a:p>
        </p:txBody>
      </p:sp>
      <p:sp>
        <p:nvSpPr>
          <p:cNvPr id="14" name="object 14"/>
          <p:cNvSpPr/>
          <p:nvPr/>
        </p:nvSpPr>
        <p:spPr>
          <a:xfrm flipH="1">
            <a:off x="4559299" y="1524000"/>
            <a:ext cx="45719" cy="4939028"/>
          </a:xfrm>
          <a:custGeom>
            <a:avLst/>
            <a:gdLst/>
            <a:ahLst/>
            <a:cxnLst/>
            <a:rect l="l" t="t" r="r" b="b"/>
            <a:pathLst>
              <a:path h="5194300">
                <a:moveTo>
                  <a:pt x="0" y="0"/>
                </a:moveTo>
                <a:lnTo>
                  <a:pt x="0" y="5194301"/>
                </a:lnTo>
              </a:path>
            </a:pathLst>
          </a:custGeom>
          <a:ln w="25400">
            <a:solidFill>
              <a:srgbClr val="E6E7E8"/>
            </a:solidFill>
          </a:ln>
        </p:spPr>
        <p:txBody>
          <a:bodyPr wrap="square" lIns="0" tIns="0" rIns="0" bIns="0" rtlCol="0"/>
          <a:lstStyle/>
          <a:p>
            <a:endParaRPr/>
          </a:p>
        </p:txBody>
      </p:sp>
      <p:sp>
        <p:nvSpPr>
          <p:cNvPr id="15" name="object 15"/>
          <p:cNvSpPr/>
          <p:nvPr/>
        </p:nvSpPr>
        <p:spPr>
          <a:xfrm>
            <a:off x="469901" y="3865879"/>
            <a:ext cx="8204200" cy="0"/>
          </a:xfrm>
          <a:custGeom>
            <a:avLst/>
            <a:gdLst/>
            <a:ahLst/>
            <a:cxnLst/>
            <a:rect l="l" t="t" r="r" b="b"/>
            <a:pathLst>
              <a:path w="8204200">
                <a:moveTo>
                  <a:pt x="0" y="0"/>
                </a:moveTo>
                <a:lnTo>
                  <a:pt x="8204198" y="0"/>
                </a:lnTo>
              </a:path>
            </a:pathLst>
          </a:custGeom>
          <a:ln w="25400">
            <a:solidFill>
              <a:srgbClr val="E6E7E8"/>
            </a:solidFill>
          </a:ln>
        </p:spPr>
        <p:txBody>
          <a:bodyPr wrap="square" lIns="0" tIns="0" rIns="0" bIns="0" rtlCol="0"/>
          <a:lstStyle/>
          <a:p>
            <a:endParaRPr/>
          </a:p>
        </p:txBody>
      </p:sp>
      <p:sp>
        <p:nvSpPr>
          <p:cNvPr id="16" name="object 16"/>
          <p:cNvSpPr txBox="1"/>
          <p:nvPr/>
        </p:nvSpPr>
        <p:spPr>
          <a:xfrm>
            <a:off x="4724400" y="3117709"/>
            <a:ext cx="4267199" cy="546303"/>
          </a:xfrm>
          <a:prstGeom prst="rect">
            <a:avLst/>
          </a:prstGeom>
        </p:spPr>
        <p:txBody>
          <a:bodyPr vert="horz" wrap="square" lIns="0" tIns="0" rIns="0" bIns="0" rtlCol="0">
            <a:spAutoFit/>
          </a:bodyPr>
          <a:lstStyle/>
          <a:p>
            <a:pPr marL="40640" algn="ctr">
              <a:lnSpc>
                <a:spcPct val="100000"/>
              </a:lnSpc>
            </a:pPr>
            <a:r>
              <a:rPr sz="1600" b="1" dirty="0">
                <a:solidFill>
                  <a:srgbClr val="58595B"/>
                </a:solidFill>
                <a:latin typeface="Century Gothic" pitchFamily="34" charset="0"/>
                <a:cs typeface="Arial"/>
              </a:rPr>
              <a:t>Dedi</a:t>
            </a:r>
            <a:r>
              <a:rPr sz="1600" b="1" spc="5" dirty="0">
                <a:solidFill>
                  <a:srgbClr val="58595B"/>
                </a:solidFill>
                <a:latin typeface="Century Gothic" pitchFamily="34" charset="0"/>
                <a:cs typeface="Arial"/>
              </a:rPr>
              <a:t>c</a:t>
            </a:r>
            <a:r>
              <a:rPr sz="1600" b="1" spc="-15" dirty="0">
                <a:solidFill>
                  <a:srgbClr val="58595B"/>
                </a:solidFill>
                <a:latin typeface="Century Gothic" pitchFamily="34" charset="0"/>
                <a:cs typeface="Arial"/>
              </a:rPr>
              <a:t>a</a:t>
            </a:r>
            <a:r>
              <a:rPr sz="1600" b="1" spc="-10" dirty="0">
                <a:solidFill>
                  <a:srgbClr val="58595B"/>
                </a:solidFill>
                <a:latin typeface="Century Gothic" pitchFamily="34" charset="0"/>
                <a:cs typeface="Arial"/>
              </a:rPr>
              <a:t>t</a:t>
            </a:r>
            <a:r>
              <a:rPr sz="1600" b="1" dirty="0">
                <a:solidFill>
                  <a:srgbClr val="58595B"/>
                </a:solidFill>
                <a:latin typeface="Century Gothic" pitchFamily="34" charset="0"/>
                <a:cs typeface="Arial"/>
              </a:rPr>
              <a:t>ed </a:t>
            </a:r>
            <a:r>
              <a:rPr sz="1600" b="1" spc="-35" dirty="0">
                <a:solidFill>
                  <a:srgbClr val="58595B"/>
                </a:solidFill>
                <a:latin typeface="Century Gothic" pitchFamily="34" charset="0"/>
                <a:cs typeface="Arial"/>
              </a:rPr>
              <a:t>C</a:t>
            </a:r>
            <a:r>
              <a:rPr sz="1600" b="1" dirty="0">
                <a:solidFill>
                  <a:srgbClr val="58595B"/>
                </a:solidFill>
                <a:latin typeface="Century Gothic" pitchFamily="34" charset="0"/>
                <a:cs typeface="Arial"/>
              </a:rPr>
              <a:t>o</a:t>
            </a:r>
            <a:r>
              <a:rPr sz="1600" b="1" spc="-10" dirty="0">
                <a:solidFill>
                  <a:srgbClr val="58595B"/>
                </a:solidFill>
                <a:latin typeface="Century Gothic" pitchFamily="34" charset="0"/>
                <a:cs typeface="Arial"/>
              </a:rPr>
              <a:t>nt</a:t>
            </a:r>
            <a:r>
              <a:rPr sz="1600" b="1" dirty="0">
                <a:solidFill>
                  <a:srgbClr val="58595B"/>
                </a:solidFill>
                <a:latin typeface="Century Gothic" pitchFamily="34" charset="0"/>
                <a:cs typeface="Arial"/>
              </a:rPr>
              <a:t>e</a:t>
            </a:r>
            <a:r>
              <a:rPr sz="1600" b="1" spc="-10" dirty="0">
                <a:solidFill>
                  <a:srgbClr val="58595B"/>
                </a:solidFill>
                <a:latin typeface="Century Gothic" pitchFamily="34" charset="0"/>
                <a:cs typeface="Arial"/>
              </a:rPr>
              <a:t>n</a:t>
            </a:r>
            <a:r>
              <a:rPr sz="1600" b="1" dirty="0">
                <a:solidFill>
                  <a:srgbClr val="58595B"/>
                </a:solidFill>
                <a:latin typeface="Century Gothic" pitchFamily="34" charset="0"/>
                <a:cs typeface="Arial"/>
              </a:rPr>
              <a:t>t</a:t>
            </a:r>
            <a:r>
              <a:rPr sz="1600" b="1" spc="-65" dirty="0">
                <a:solidFill>
                  <a:srgbClr val="58595B"/>
                </a:solidFill>
                <a:latin typeface="Century Gothic" pitchFamily="34" charset="0"/>
                <a:cs typeface="Arial"/>
              </a:rPr>
              <a:t> </a:t>
            </a:r>
            <a:r>
              <a:rPr sz="1600" b="1" spc="-130" dirty="0">
                <a:solidFill>
                  <a:srgbClr val="58595B"/>
                </a:solidFill>
                <a:latin typeface="Century Gothic" pitchFamily="34" charset="0"/>
                <a:cs typeface="Arial"/>
              </a:rPr>
              <a:t>T</a:t>
            </a:r>
            <a:r>
              <a:rPr sz="1600" b="1" dirty="0">
                <a:solidFill>
                  <a:srgbClr val="58595B"/>
                </a:solidFill>
                <a:latin typeface="Century Gothic" pitchFamily="34" charset="0"/>
                <a:cs typeface="Arial"/>
              </a:rPr>
              <a:t>eam</a:t>
            </a:r>
            <a:endParaRPr sz="1600" dirty="0">
              <a:latin typeface="Century Gothic" pitchFamily="34" charset="0"/>
              <a:cs typeface="Arial"/>
            </a:endParaRPr>
          </a:p>
          <a:p>
            <a:pPr>
              <a:lnSpc>
                <a:spcPct val="100000"/>
              </a:lnSpc>
              <a:spcBef>
                <a:spcPts val="850"/>
              </a:spcBef>
            </a:pPr>
            <a:r>
              <a:rPr sz="1200" dirty="0">
                <a:solidFill>
                  <a:srgbClr val="58595B"/>
                </a:solidFill>
                <a:latin typeface="Century Gothic" pitchFamily="34" charset="0"/>
                <a:cs typeface="Arial"/>
              </a:rPr>
              <a:t>Quali</a:t>
            </a:r>
            <a:r>
              <a:rPr sz="1200" spc="5" dirty="0">
                <a:solidFill>
                  <a:srgbClr val="58595B"/>
                </a:solidFill>
                <a:latin typeface="Century Gothic" pitchFamily="34" charset="0"/>
                <a:cs typeface="Arial"/>
              </a:rPr>
              <a:t>t</a:t>
            </a:r>
            <a:r>
              <a:rPr sz="1200" dirty="0">
                <a:solidFill>
                  <a:srgbClr val="58595B"/>
                </a:solidFill>
                <a:latin typeface="Century Gothic" pitchFamily="34" charset="0"/>
                <a:cs typeface="Arial"/>
              </a:rPr>
              <a:t>y </a:t>
            </a:r>
            <a:r>
              <a:rPr sz="1200" spc="-10" dirty="0">
                <a:solidFill>
                  <a:srgbClr val="58595B"/>
                </a:solidFill>
                <a:latin typeface="Century Gothic" pitchFamily="34" charset="0"/>
                <a:cs typeface="Arial"/>
              </a:rPr>
              <a:t>c</a:t>
            </a:r>
            <a:r>
              <a:rPr sz="1200" dirty="0">
                <a:solidFill>
                  <a:srgbClr val="58595B"/>
                </a:solidFill>
                <a:latin typeface="Century Gothic" pitchFamily="34" charset="0"/>
                <a:cs typeface="Arial"/>
              </a:rPr>
              <a:t>o</a:t>
            </a:r>
            <a:r>
              <a:rPr sz="1200" spc="-5" dirty="0">
                <a:solidFill>
                  <a:srgbClr val="58595B"/>
                </a:solidFill>
                <a:latin typeface="Century Gothic" pitchFamily="34" charset="0"/>
                <a:cs typeface="Arial"/>
              </a:rPr>
              <a:t>n</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a:t>
            </a:r>
            <a:r>
              <a:rPr sz="1200" spc="-5" dirty="0">
                <a:solidFill>
                  <a:srgbClr val="58595B"/>
                </a:solidFill>
                <a:latin typeface="Century Gothic" pitchFamily="34" charset="0"/>
                <a:cs typeface="Arial"/>
              </a:rPr>
              <a:t>n</a:t>
            </a:r>
            <a:r>
              <a:rPr sz="1200" dirty="0">
                <a:solidFill>
                  <a:srgbClr val="58595B"/>
                </a:solidFill>
                <a:latin typeface="Century Gothic" pitchFamily="34" charset="0"/>
                <a:cs typeface="Arial"/>
              </a:rPr>
              <a:t>t c</a:t>
            </a:r>
            <a:r>
              <a:rPr sz="1200" spc="-15" dirty="0">
                <a:solidFill>
                  <a:srgbClr val="58595B"/>
                </a:solidFill>
                <a:latin typeface="Century Gothic" pitchFamily="34" charset="0"/>
                <a:cs typeface="Arial"/>
              </a:rPr>
              <a:t>r</a:t>
            </a:r>
            <a:r>
              <a:rPr sz="1200" dirty="0">
                <a:solidFill>
                  <a:srgbClr val="58595B"/>
                </a:solidFill>
                <a:latin typeface="Century Gothic" pitchFamily="34" charset="0"/>
                <a:cs typeface="Arial"/>
              </a:rPr>
              <a:t>e</a:t>
            </a:r>
            <a:r>
              <a:rPr sz="1200" spc="-5" dirty="0">
                <a:solidFill>
                  <a:srgbClr val="58595B"/>
                </a:solidFill>
                <a:latin typeface="Century Gothic" pitchFamily="34" charset="0"/>
                <a:cs typeface="Arial"/>
              </a:rPr>
              <a:t>a</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ed </a:t>
            </a:r>
            <a:r>
              <a:rPr sz="1200" spc="-10" dirty="0">
                <a:solidFill>
                  <a:srgbClr val="58595B"/>
                </a:solidFill>
                <a:latin typeface="Century Gothic" pitchFamily="34" charset="0"/>
                <a:cs typeface="Arial"/>
              </a:rPr>
              <a:t>b</a:t>
            </a:r>
            <a:r>
              <a:rPr sz="1200" dirty="0">
                <a:solidFill>
                  <a:srgbClr val="58595B"/>
                </a:solidFill>
                <a:latin typeface="Century Gothic" pitchFamily="34" charset="0"/>
                <a:cs typeface="Arial"/>
              </a:rPr>
              <a:t>y a dedic</a:t>
            </a:r>
            <a:r>
              <a:rPr sz="1200" spc="-5" dirty="0">
                <a:solidFill>
                  <a:srgbClr val="58595B"/>
                </a:solidFill>
                <a:latin typeface="Century Gothic" pitchFamily="34" charset="0"/>
                <a:cs typeface="Arial"/>
              </a:rPr>
              <a:t>a</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ed </a:t>
            </a:r>
            <a:r>
              <a:rPr sz="1200" spc="-10" dirty="0">
                <a:solidFill>
                  <a:srgbClr val="58595B"/>
                </a:solidFill>
                <a:latin typeface="Century Gothic" pitchFamily="34" charset="0"/>
                <a:cs typeface="Arial"/>
              </a:rPr>
              <a:t>c</a:t>
            </a:r>
            <a:r>
              <a:rPr sz="1200" dirty="0">
                <a:solidFill>
                  <a:srgbClr val="58595B"/>
                </a:solidFill>
                <a:latin typeface="Century Gothic" pitchFamily="34" charset="0"/>
                <a:cs typeface="Arial"/>
              </a:rPr>
              <a:t>o</a:t>
            </a:r>
            <a:r>
              <a:rPr sz="1200" spc="-5" dirty="0">
                <a:solidFill>
                  <a:srgbClr val="58595B"/>
                </a:solidFill>
                <a:latin typeface="Century Gothic" pitchFamily="34" charset="0"/>
                <a:cs typeface="Arial"/>
              </a:rPr>
              <a:t>n</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a:t>
            </a:r>
            <a:r>
              <a:rPr sz="1200" spc="-5" dirty="0">
                <a:solidFill>
                  <a:srgbClr val="58595B"/>
                </a:solidFill>
                <a:latin typeface="Century Gothic" pitchFamily="34" charset="0"/>
                <a:cs typeface="Arial"/>
              </a:rPr>
              <a:t>n</a:t>
            </a:r>
            <a:r>
              <a:rPr sz="1200" dirty="0">
                <a:solidFill>
                  <a:srgbClr val="58595B"/>
                </a:solidFill>
                <a:latin typeface="Century Gothic" pitchFamily="34" charset="0"/>
                <a:cs typeface="Arial"/>
              </a:rPr>
              <a:t>t </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eam.</a:t>
            </a:r>
            <a:endParaRPr sz="1200" dirty="0">
              <a:latin typeface="Century Gothic" pitchFamily="34" charset="0"/>
              <a:cs typeface="Arial"/>
            </a:endParaRPr>
          </a:p>
        </p:txBody>
      </p:sp>
      <p:sp>
        <p:nvSpPr>
          <p:cNvPr id="17" name="object 17"/>
          <p:cNvSpPr/>
          <p:nvPr/>
        </p:nvSpPr>
        <p:spPr>
          <a:xfrm>
            <a:off x="6351346" y="1593709"/>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19" name="object 19"/>
          <p:cNvSpPr/>
          <p:nvPr/>
        </p:nvSpPr>
        <p:spPr>
          <a:xfrm>
            <a:off x="6432944" y="1674355"/>
            <a:ext cx="1012825" cy="998219"/>
          </a:xfrm>
          <a:custGeom>
            <a:avLst/>
            <a:gdLst/>
            <a:ahLst/>
            <a:cxnLst/>
            <a:rect l="l" t="t" r="r" b="b"/>
            <a:pathLst>
              <a:path w="1012825" h="998219">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20" name="object 20"/>
          <p:cNvSpPr txBox="1"/>
          <p:nvPr/>
        </p:nvSpPr>
        <p:spPr>
          <a:xfrm>
            <a:off x="457200" y="5553670"/>
            <a:ext cx="3733800" cy="923330"/>
          </a:xfrm>
          <a:prstGeom prst="rect">
            <a:avLst/>
          </a:prstGeom>
        </p:spPr>
        <p:txBody>
          <a:bodyPr vert="horz" wrap="square" lIns="0" tIns="0" rIns="0" bIns="0" rtlCol="0">
            <a:spAutoFit/>
          </a:bodyPr>
          <a:lstStyle/>
          <a:p>
            <a:pPr marL="12700"/>
            <a:r>
              <a:rPr sz="1200" dirty="0">
                <a:solidFill>
                  <a:srgbClr val="58595B"/>
                </a:solidFill>
                <a:latin typeface="Century Gothic" pitchFamily="34" charset="0"/>
                <a:cs typeface="Arial"/>
              </a:rPr>
              <a:t>E</a:t>
            </a:r>
            <a:r>
              <a:rPr sz="1200" spc="10" dirty="0">
                <a:solidFill>
                  <a:srgbClr val="58595B"/>
                </a:solidFill>
                <a:latin typeface="Century Gothic" pitchFamily="34" charset="0"/>
                <a:cs typeface="Arial"/>
              </a:rPr>
              <a:t>x</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ensi</a:t>
            </a:r>
            <a:r>
              <a:rPr sz="1200" spc="-15" dirty="0">
                <a:solidFill>
                  <a:srgbClr val="58595B"/>
                </a:solidFill>
                <a:latin typeface="Century Gothic" pitchFamily="34" charset="0"/>
                <a:cs typeface="Arial"/>
              </a:rPr>
              <a:t>v</a:t>
            </a:r>
            <a:r>
              <a:rPr sz="1200" dirty="0">
                <a:solidFill>
                  <a:srgbClr val="58595B"/>
                </a:solidFill>
                <a:latin typeface="Century Gothic" pitchFamily="34" charset="0"/>
                <a:cs typeface="Arial"/>
              </a:rPr>
              <a:t>e</a:t>
            </a:r>
            <a:r>
              <a:rPr sz="1200" spc="-75" dirty="0">
                <a:solidFill>
                  <a:srgbClr val="58595B"/>
                </a:solidFill>
                <a:latin typeface="Century Gothic" pitchFamily="34" charset="0"/>
                <a:cs typeface="Arial"/>
              </a:rPr>
              <a:t> </a:t>
            </a:r>
            <a:r>
              <a:rPr sz="1200" spc="-15" dirty="0">
                <a:solidFill>
                  <a:srgbClr val="58595B"/>
                </a:solidFill>
                <a:latin typeface="Century Gothic" pitchFamily="34" charset="0"/>
                <a:cs typeface="Arial"/>
              </a:rPr>
              <a:t>r</a:t>
            </a:r>
            <a:r>
              <a:rPr sz="1200" dirty="0">
                <a:solidFill>
                  <a:srgbClr val="58595B"/>
                </a:solidFill>
                <a:latin typeface="Century Gothic" pitchFamily="34" charset="0"/>
                <a:cs typeface="Arial"/>
              </a:rPr>
              <a:t>el</a:t>
            </a:r>
            <a:r>
              <a:rPr sz="1200" spc="-5" dirty="0">
                <a:solidFill>
                  <a:srgbClr val="58595B"/>
                </a:solidFill>
                <a:latin typeface="Century Gothic" pitchFamily="34" charset="0"/>
                <a:cs typeface="Arial"/>
              </a:rPr>
              <a:t>a</a:t>
            </a:r>
            <a:r>
              <a:rPr sz="1200" dirty="0">
                <a:solidFill>
                  <a:srgbClr val="58595B"/>
                </a:solidFill>
                <a:latin typeface="Century Gothic" pitchFamily="34" charset="0"/>
                <a:cs typeface="Arial"/>
              </a:rPr>
              <a:t>tionships</a:t>
            </a:r>
            <a:r>
              <a:rPr sz="1200" spc="-75" dirty="0">
                <a:solidFill>
                  <a:srgbClr val="58595B"/>
                </a:solidFill>
                <a:latin typeface="Century Gothic" pitchFamily="34" charset="0"/>
                <a:cs typeface="Arial"/>
              </a:rPr>
              <a:t> </a:t>
            </a:r>
            <a:r>
              <a:rPr sz="1200" dirty="0">
                <a:solidFill>
                  <a:srgbClr val="58595B"/>
                </a:solidFill>
                <a:latin typeface="Century Gothic" pitchFamily="34" charset="0"/>
                <a:cs typeface="Arial"/>
              </a:rPr>
              <a:t>with</a:t>
            </a:r>
            <a:r>
              <a:rPr sz="1200" spc="-75" dirty="0">
                <a:solidFill>
                  <a:srgbClr val="58595B"/>
                </a:solidFill>
                <a:latin typeface="Century Gothic" pitchFamily="34" charset="0"/>
                <a:cs typeface="Arial"/>
              </a:rPr>
              <a:t> </a:t>
            </a:r>
            <a:r>
              <a:rPr sz="1200" dirty="0">
                <a:solidFill>
                  <a:srgbClr val="58595B"/>
                </a:solidFill>
                <a:latin typeface="Century Gothic" pitchFamily="34" charset="0"/>
                <a:cs typeface="Arial"/>
              </a:rPr>
              <a:t>blogs</a:t>
            </a:r>
            <a:r>
              <a:rPr sz="1200" spc="-75" dirty="0">
                <a:solidFill>
                  <a:srgbClr val="58595B"/>
                </a:solidFill>
                <a:latin typeface="Century Gothic" pitchFamily="34" charset="0"/>
                <a:cs typeface="Arial"/>
              </a:rPr>
              <a:t> </a:t>
            </a:r>
            <a:r>
              <a:rPr sz="1200" dirty="0">
                <a:solidFill>
                  <a:srgbClr val="58595B"/>
                </a:solidFill>
                <a:latin typeface="Century Gothic" pitchFamily="34" charset="0"/>
                <a:cs typeface="Arial"/>
              </a:rPr>
              <a:t>all</a:t>
            </a:r>
            <a:r>
              <a:rPr sz="1200" spc="-75" dirty="0">
                <a:solidFill>
                  <a:srgbClr val="58595B"/>
                </a:solidFill>
                <a:latin typeface="Century Gothic" pitchFamily="34" charset="0"/>
                <a:cs typeface="Arial"/>
              </a:rPr>
              <a:t> </a:t>
            </a:r>
            <a:r>
              <a:rPr sz="1200" spc="-10" dirty="0">
                <a:solidFill>
                  <a:srgbClr val="58595B"/>
                </a:solidFill>
                <a:latin typeface="Century Gothic" pitchFamily="34" charset="0"/>
                <a:cs typeface="Arial"/>
              </a:rPr>
              <a:t>o</a:t>
            </a:r>
            <a:r>
              <a:rPr sz="1200" spc="-15" dirty="0">
                <a:solidFill>
                  <a:srgbClr val="58595B"/>
                </a:solidFill>
                <a:latin typeface="Century Gothic" pitchFamily="34" charset="0"/>
                <a:cs typeface="Arial"/>
              </a:rPr>
              <a:t>v</a:t>
            </a:r>
            <a:r>
              <a:rPr sz="1200" dirty="0">
                <a:solidFill>
                  <a:srgbClr val="58595B"/>
                </a:solidFill>
                <a:latin typeface="Century Gothic" pitchFamily="34" charset="0"/>
                <a:cs typeface="Arial"/>
              </a:rPr>
              <a:t>er</a:t>
            </a:r>
            <a:r>
              <a:rPr sz="1200" spc="-75" dirty="0">
                <a:solidFill>
                  <a:srgbClr val="58595B"/>
                </a:solidFill>
                <a:latin typeface="Century Gothic" pitchFamily="34" charset="0"/>
                <a:cs typeface="Arial"/>
              </a:rPr>
              <a:t> </a:t>
            </a:r>
            <a:r>
              <a:rPr sz="1200" dirty="0">
                <a:solidFill>
                  <a:srgbClr val="58595B"/>
                </a:solidFill>
                <a:latin typeface="Century Gothic" pitchFamily="34" charset="0"/>
                <a:cs typeface="Arial"/>
              </a:rPr>
              <a:t>the</a:t>
            </a:r>
            <a:r>
              <a:rPr sz="1200" spc="-75" dirty="0">
                <a:solidFill>
                  <a:srgbClr val="58595B"/>
                </a:solidFill>
                <a:latin typeface="Century Gothic" pitchFamily="34" charset="0"/>
                <a:cs typeface="Arial"/>
              </a:rPr>
              <a:t> </a:t>
            </a:r>
            <a:r>
              <a:rPr sz="1200" spc="-10" dirty="0">
                <a:solidFill>
                  <a:srgbClr val="58595B"/>
                </a:solidFill>
                <a:latin typeface="Century Gothic" pitchFamily="34" charset="0"/>
                <a:cs typeface="Arial"/>
              </a:rPr>
              <a:t>c</a:t>
            </a:r>
            <a:r>
              <a:rPr sz="1200" dirty="0">
                <a:solidFill>
                  <a:srgbClr val="58595B"/>
                </a:solidFill>
                <a:latin typeface="Century Gothic" pitchFamily="34" charset="0"/>
                <a:cs typeface="Arial"/>
              </a:rPr>
              <a:t>ou</a:t>
            </a:r>
            <a:r>
              <a:rPr sz="1200" spc="-5" dirty="0">
                <a:solidFill>
                  <a:srgbClr val="58595B"/>
                </a:solidFill>
                <a:latin typeface="Century Gothic" pitchFamily="34" charset="0"/>
                <a:cs typeface="Arial"/>
              </a:rPr>
              <a:t>n</a:t>
            </a:r>
            <a:r>
              <a:rPr sz="1200" dirty="0">
                <a:solidFill>
                  <a:srgbClr val="58595B"/>
                </a:solidFill>
                <a:latin typeface="Century Gothic" pitchFamily="34" charset="0"/>
                <a:cs typeface="Arial"/>
              </a:rPr>
              <a:t>t</a:t>
            </a:r>
            <a:r>
              <a:rPr sz="1200" spc="25" dirty="0">
                <a:solidFill>
                  <a:srgbClr val="58595B"/>
                </a:solidFill>
                <a:latin typeface="Century Gothic" pitchFamily="34" charset="0"/>
                <a:cs typeface="Arial"/>
              </a:rPr>
              <a:t>r</a:t>
            </a:r>
            <a:r>
              <a:rPr sz="1200" dirty="0">
                <a:solidFill>
                  <a:srgbClr val="58595B"/>
                </a:solidFill>
                <a:latin typeface="Century Gothic" pitchFamily="34" charset="0"/>
                <a:cs typeface="Arial"/>
              </a:rPr>
              <a:t>y</a:t>
            </a:r>
            <a:r>
              <a:rPr sz="1200" spc="-75" dirty="0">
                <a:solidFill>
                  <a:srgbClr val="58595B"/>
                </a:solidFill>
                <a:latin typeface="Century Gothic" pitchFamily="34" charset="0"/>
                <a:cs typeface="Arial"/>
              </a:rPr>
              <a:t> </a:t>
            </a:r>
            <a:r>
              <a:rPr sz="1200" dirty="0" smtClean="0">
                <a:solidFill>
                  <a:srgbClr val="58595B"/>
                </a:solidFill>
                <a:latin typeface="Century Gothic" pitchFamily="34" charset="0"/>
                <a:cs typeface="Arial"/>
              </a:rPr>
              <a:t>–</a:t>
            </a:r>
            <a:r>
              <a:rPr lang="en-US" sz="1200" dirty="0">
                <a:solidFill>
                  <a:srgbClr val="58595B"/>
                </a:solidFill>
                <a:latin typeface="Century Gothic" pitchFamily="34" charset="0"/>
                <a:cs typeface="Arial"/>
              </a:rPr>
              <a:t> hours</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of</a:t>
            </a:r>
            <a:r>
              <a:rPr lang="en-US" sz="1200" spc="-55" dirty="0">
                <a:solidFill>
                  <a:srgbClr val="58595B"/>
                </a:solidFill>
                <a:latin typeface="Century Gothic" pitchFamily="34" charset="0"/>
                <a:cs typeface="Arial"/>
              </a:rPr>
              <a:t> </a:t>
            </a:r>
            <a:r>
              <a:rPr lang="en-US" sz="1200" spc="-15" dirty="0">
                <a:solidFill>
                  <a:srgbClr val="58595B"/>
                </a:solidFill>
                <a:latin typeface="Century Gothic" pitchFamily="34" charset="0"/>
                <a:cs typeface="Arial"/>
              </a:rPr>
              <a:t>y</a:t>
            </a:r>
            <a:r>
              <a:rPr lang="en-US" sz="1200" dirty="0">
                <a:solidFill>
                  <a:srgbClr val="58595B"/>
                </a:solidFill>
                <a:latin typeface="Century Gothic" pitchFamily="34" charset="0"/>
                <a:cs typeface="Arial"/>
              </a:rPr>
              <a:t>our</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budget</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a</a:t>
            </a:r>
            <a:r>
              <a:rPr lang="en-US" sz="1200" spc="-15" dirty="0">
                <a:solidFill>
                  <a:srgbClr val="58595B"/>
                </a:solidFill>
                <a:latin typeface="Century Gothic" pitchFamily="34" charset="0"/>
                <a:cs typeface="Arial"/>
              </a:rPr>
              <a:t>r</a:t>
            </a:r>
            <a:r>
              <a:rPr lang="en-US" sz="1200" dirty="0">
                <a:solidFill>
                  <a:srgbClr val="58595B"/>
                </a:solidFill>
                <a:latin typeface="Century Gothic" pitchFamily="34" charset="0"/>
                <a:cs typeface="Arial"/>
              </a:rPr>
              <a:t>e</a:t>
            </a:r>
            <a:r>
              <a:rPr lang="en-US" sz="1200" spc="-40" dirty="0">
                <a:solidFill>
                  <a:srgbClr val="58595B"/>
                </a:solidFill>
                <a:latin typeface="Century Gothic" pitchFamily="34" charset="0"/>
                <a:cs typeface="Arial"/>
              </a:rPr>
              <a:t>n</a:t>
            </a:r>
            <a:r>
              <a:rPr lang="en-US" sz="1200" spc="-15" dirty="0">
                <a:solidFill>
                  <a:srgbClr val="58595B"/>
                </a:solidFill>
                <a:latin typeface="Century Gothic" pitchFamily="34" charset="0"/>
                <a:cs typeface="Arial"/>
              </a:rPr>
              <a:t>’</a:t>
            </a:r>
            <a:r>
              <a:rPr lang="en-US" sz="1200" dirty="0">
                <a:solidFill>
                  <a:srgbClr val="58595B"/>
                </a:solidFill>
                <a:latin typeface="Century Gothic" pitchFamily="34" charset="0"/>
                <a:cs typeface="Arial"/>
              </a:rPr>
              <a:t>t</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being</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spe</a:t>
            </a:r>
            <a:r>
              <a:rPr lang="en-US" sz="1200" spc="-5" dirty="0">
                <a:solidFill>
                  <a:srgbClr val="58595B"/>
                </a:solidFill>
                <a:latin typeface="Century Gothic" pitchFamily="34" charset="0"/>
                <a:cs typeface="Arial"/>
              </a:rPr>
              <a:t>n</a:t>
            </a:r>
            <a:r>
              <a:rPr lang="en-US" sz="1200" dirty="0">
                <a:solidFill>
                  <a:srgbClr val="58595B"/>
                </a:solidFill>
                <a:latin typeface="Century Gothic" pitchFamily="34" charset="0"/>
                <a:cs typeface="Arial"/>
              </a:rPr>
              <a:t>t</a:t>
            </a:r>
            <a:r>
              <a:rPr lang="en-US" sz="1200" spc="-55" dirty="0">
                <a:solidFill>
                  <a:srgbClr val="58595B"/>
                </a:solidFill>
                <a:latin typeface="Century Gothic" pitchFamily="34" charset="0"/>
                <a:cs typeface="Arial"/>
              </a:rPr>
              <a:t> </a:t>
            </a:r>
            <a:r>
              <a:rPr lang="en-US" sz="1200" dirty="0">
                <a:solidFill>
                  <a:srgbClr val="58595B"/>
                </a:solidFill>
                <a:latin typeface="Century Gothic" pitchFamily="34" charset="0"/>
                <a:cs typeface="Arial"/>
              </a:rPr>
              <a:t>on</a:t>
            </a:r>
            <a:r>
              <a:rPr lang="en-US" sz="1200" spc="-55" dirty="0">
                <a:solidFill>
                  <a:srgbClr val="58595B"/>
                </a:solidFill>
                <a:latin typeface="Century Gothic" pitchFamily="34" charset="0"/>
                <a:cs typeface="Arial"/>
              </a:rPr>
              <a:t> </a:t>
            </a:r>
            <a:r>
              <a:rPr lang="en-US" sz="1200" spc="-15" dirty="0" smtClean="0">
                <a:solidFill>
                  <a:srgbClr val="58595B"/>
                </a:solidFill>
                <a:latin typeface="Century Gothic" pitchFamily="34" charset="0"/>
                <a:cs typeface="Arial"/>
              </a:rPr>
              <a:t>r</a:t>
            </a:r>
            <a:r>
              <a:rPr lang="en-US" sz="1200" dirty="0" smtClean="0">
                <a:solidFill>
                  <a:srgbClr val="58595B"/>
                </a:solidFill>
                <a:latin typeface="Century Gothic" pitchFamily="34" charset="0"/>
                <a:cs typeface="Arial"/>
              </a:rPr>
              <a:t>esea</a:t>
            </a:r>
            <a:r>
              <a:rPr lang="en-US" sz="1200" spc="-15" dirty="0" smtClean="0">
                <a:solidFill>
                  <a:srgbClr val="58595B"/>
                </a:solidFill>
                <a:latin typeface="Century Gothic" pitchFamily="34" charset="0"/>
                <a:cs typeface="Arial"/>
              </a:rPr>
              <a:t>r</a:t>
            </a:r>
            <a:r>
              <a:rPr lang="en-US" sz="1200" dirty="0" smtClean="0">
                <a:solidFill>
                  <a:srgbClr val="58595B"/>
                </a:solidFill>
                <a:latin typeface="Century Gothic" pitchFamily="34" charset="0"/>
                <a:cs typeface="Arial"/>
              </a:rPr>
              <a:t>ching </a:t>
            </a:r>
            <a:r>
              <a:rPr lang="en-US" sz="1200" dirty="0">
                <a:solidFill>
                  <a:srgbClr val="58595B"/>
                </a:solidFill>
                <a:latin typeface="Century Gothic" pitchFamily="34" charset="0"/>
                <a:cs typeface="Arial"/>
              </a:rPr>
              <a:t>whe</a:t>
            </a:r>
            <a:r>
              <a:rPr lang="en-US" sz="1200" spc="-15" dirty="0">
                <a:solidFill>
                  <a:srgbClr val="58595B"/>
                </a:solidFill>
                <a:latin typeface="Century Gothic" pitchFamily="34" charset="0"/>
                <a:cs typeface="Arial"/>
              </a:rPr>
              <a:t>r</a:t>
            </a:r>
            <a:r>
              <a:rPr lang="en-US" sz="1200" dirty="0">
                <a:solidFill>
                  <a:srgbClr val="58595B"/>
                </a:solidFill>
                <a:latin typeface="Century Gothic" pitchFamily="34" charset="0"/>
                <a:cs typeface="Arial"/>
              </a:rPr>
              <a:t>e </a:t>
            </a:r>
            <a:r>
              <a:rPr lang="en-US" sz="1200" spc="-10" dirty="0">
                <a:solidFill>
                  <a:srgbClr val="58595B"/>
                </a:solidFill>
                <a:latin typeface="Century Gothic" pitchFamily="34" charset="0"/>
                <a:cs typeface="Arial"/>
              </a:rPr>
              <a:t>t</a:t>
            </a:r>
            <a:r>
              <a:rPr lang="en-US" sz="1200" dirty="0">
                <a:solidFill>
                  <a:srgbClr val="58595B"/>
                </a:solidFill>
                <a:latin typeface="Century Gothic" pitchFamily="34" charset="0"/>
                <a:cs typeface="Arial"/>
              </a:rPr>
              <a:t>o post </a:t>
            </a:r>
            <a:r>
              <a:rPr lang="en-US" sz="1200" spc="-10" dirty="0">
                <a:solidFill>
                  <a:srgbClr val="58595B"/>
                </a:solidFill>
                <a:latin typeface="Century Gothic" pitchFamily="34" charset="0"/>
                <a:cs typeface="Arial"/>
              </a:rPr>
              <a:t>c</a:t>
            </a:r>
            <a:r>
              <a:rPr lang="en-US" sz="1200" dirty="0">
                <a:solidFill>
                  <a:srgbClr val="58595B"/>
                </a:solidFill>
                <a:latin typeface="Century Gothic" pitchFamily="34" charset="0"/>
                <a:cs typeface="Arial"/>
              </a:rPr>
              <a:t>o</a:t>
            </a:r>
            <a:r>
              <a:rPr lang="en-US" sz="1200" spc="-5" dirty="0">
                <a:solidFill>
                  <a:srgbClr val="58595B"/>
                </a:solidFill>
                <a:latin typeface="Century Gothic" pitchFamily="34" charset="0"/>
                <a:cs typeface="Arial"/>
              </a:rPr>
              <a:t>n</a:t>
            </a:r>
            <a:r>
              <a:rPr lang="en-US" sz="1200" spc="-10" dirty="0">
                <a:solidFill>
                  <a:srgbClr val="58595B"/>
                </a:solidFill>
                <a:latin typeface="Century Gothic" pitchFamily="34" charset="0"/>
                <a:cs typeface="Arial"/>
              </a:rPr>
              <a:t>t</a:t>
            </a:r>
            <a:r>
              <a:rPr lang="en-US" sz="1200" dirty="0">
                <a:solidFill>
                  <a:srgbClr val="58595B"/>
                </a:solidFill>
                <a:latin typeface="Century Gothic" pitchFamily="34" charset="0"/>
                <a:cs typeface="Arial"/>
              </a:rPr>
              <a:t>e</a:t>
            </a:r>
            <a:r>
              <a:rPr lang="en-US" sz="1200" spc="-5" dirty="0">
                <a:solidFill>
                  <a:srgbClr val="58595B"/>
                </a:solidFill>
                <a:latin typeface="Century Gothic" pitchFamily="34" charset="0"/>
                <a:cs typeface="Arial"/>
              </a:rPr>
              <a:t>nt</a:t>
            </a:r>
            <a:r>
              <a:rPr lang="en-US" sz="1200" dirty="0">
                <a:solidFill>
                  <a:srgbClr val="58595B"/>
                </a:solidFill>
                <a:latin typeface="Century Gothic" pitchFamily="34" charset="0"/>
                <a:cs typeface="Arial"/>
              </a:rPr>
              <a:t>.</a:t>
            </a:r>
            <a:endParaRPr lang="en-US" sz="1200" dirty="0">
              <a:latin typeface="Century Gothic" pitchFamily="34" charset="0"/>
              <a:cs typeface="Arial"/>
            </a:endParaRPr>
          </a:p>
          <a:p>
            <a:pPr marL="12700"/>
            <a:endParaRPr lang="en-US" sz="1200" dirty="0">
              <a:latin typeface="Myriad Pro"/>
              <a:cs typeface="Myriad Pro"/>
            </a:endParaRPr>
          </a:p>
          <a:p>
            <a:pPr marL="12700">
              <a:lnSpc>
                <a:spcPct val="100000"/>
              </a:lnSpc>
            </a:pPr>
            <a:endParaRPr sz="1200" dirty="0">
              <a:latin typeface="Myriad Pro"/>
              <a:cs typeface="Myriad Pro"/>
            </a:endParaRPr>
          </a:p>
        </p:txBody>
      </p:sp>
      <p:sp>
        <p:nvSpPr>
          <p:cNvPr id="23" name="object 23"/>
          <p:cNvSpPr txBox="1"/>
          <p:nvPr/>
        </p:nvSpPr>
        <p:spPr>
          <a:xfrm>
            <a:off x="1927560" y="5257800"/>
            <a:ext cx="739440" cy="246221"/>
          </a:xfrm>
          <a:prstGeom prst="rect">
            <a:avLst/>
          </a:prstGeom>
        </p:spPr>
        <p:txBody>
          <a:bodyPr vert="horz" wrap="square" lIns="0" tIns="0" rIns="0" bIns="0" rtlCol="0">
            <a:spAutoFit/>
          </a:bodyPr>
          <a:lstStyle/>
          <a:p>
            <a:pPr marL="12700">
              <a:lnSpc>
                <a:spcPct val="100000"/>
              </a:lnSpc>
            </a:pPr>
            <a:r>
              <a:rPr sz="1600" b="1" dirty="0">
                <a:solidFill>
                  <a:srgbClr val="58595B"/>
                </a:solidFill>
                <a:latin typeface="Century Gothic" pitchFamily="34" charset="0"/>
                <a:cs typeface="Arial"/>
              </a:rPr>
              <a:t>Blogs</a:t>
            </a:r>
            <a:endParaRPr sz="1600" dirty="0">
              <a:latin typeface="Century Gothic" pitchFamily="34" charset="0"/>
              <a:cs typeface="Arial"/>
            </a:endParaRPr>
          </a:p>
        </p:txBody>
      </p:sp>
      <p:sp>
        <p:nvSpPr>
          <p:cNvPr id="25" name="object 25"/>
          <p:cNvSpPr txBox="1"/>
          <p:nvPr/>
        </p:nvSpPr>
        <p:spPr>
          <a:xfrm>
            <a:off x="5217157" y="5399882"/>
            <a:ext cx="3545843" cy="700833"/>
          </a:xfrm>
          <a:prstGeom prst="rect">
            <a:avLst/>
          </a:prstGeom>
        </p:spPr>
        <p:txBody>
          <a:bodyPr vert="horz" wrap="square" lIns="0" tIns="0" rIns="0" bIns="0" rtlCol="0">
            <a:spAutoFit/>
          </a:bodyPr>
          <a:lstStyle/>
          <a:p>
            <a:pPr marL="470534">
              <a:lnSpc>
                <a:spcPct val="100000"/>
              </a:lnSpc>
            </a:pPr>
            <a:r>
              <a:rPr sz="1600" b="1" spc="-10" dirty="0">
                <a:solidFill>
                  <a:srgbClr val="58595B"/>
                </a:solidFill>
                <a:latin typeface="Century Gothic" pitchFamily="34" charset="0"/>
                <a:cs typeface="Arial"/>
              </a:rPr>
              <a:t>A</a:t>
            </a:r>
            <a:r>
              <a:rPr sz="1600" b="1" dirty="0">
                <a:solidFill>
                  <a:srgbClr val="58595B"/>
                </a:solidFill>
                <a:latin typeface="Century Gothic" pitchFamily="34" charset="0"/>
                <a:cs typeface="Arial"/>
              </a:rPr>
              <a:t>lgorithm-</a:t>
            </a:r>
            <a:r>
              <a:rPr sz="1600" b="1" spc="-35" dirty="0">
                <a:solidFill>
                  <a:srgbClr val="58595B"/>
                </a:solidFill>
                <a:latin typeface="Century Gothic" pitchFamily="34" charset="0"/>
                <a:cs typeface="Arial"/>
              </a:rPr>
              <a:t>F</a:t>
            </a:r>
            <a:r>
              <a:rPr sz="1600" b="1" dirty="0">
                <a:solidFill>
                  <a:srgbClr val="58595B"/>
                </a:solidFill>
                <a:latin typeface="Century Gothic" pitchFamily="34" charset="0"/>
                <a:cs typeface="Arial"/>
              </a:rPr>
              <a:t>riendly </a:t>
            </a:r>
            <a:r>
              <a:rPr sz="1600" b="1" spc="-30" dirty="0">
                <a:solidFill>
                  <a:srgbClr val="58595B"/>
                </a:solidFill>
                <a:latin typeface="Century Gothic" pitchFamily="34" charset="0"/>
                <a:cs typeface="Arial"/>
              </a:rPr>
              <a:t>C</a:t>
            </a:r>
            <a:r>
              <a:rPr sz="1600" b="1" dirty="0">
                <a:solidFill>
                  <a:srgbClr val="58595B"/>
                </a:solidFill>
                <a:latin typeface="Century Gothic" pitchFamily="34" charset="0"/>
                <a:cs typeface="Arial"/>
              </a:rPr>
              <a:t>o</a:t>
            </a:r>
            <a:r>
              <a:rPr sz="1600" b="1" spc="-10" dirty="0">
                <a:solidFill>
                  <a:srgbClr val="58595B"/>
                </a:solidFill>
                <a:latin typeface="Century Gothic" pitchFamily="34" charset="0"/>
                <a:cs typeface="Arial"/>
              </a:rPr>
              <a:t>nt</a:t>
            </a:r>
            <a:r>
              <a:rPr sz="1600" b="1" dirty="0">
                <a:solidFill>
                  <a:srgbClr val="58595B"/>
                </a:solidFill>
                <a:latin typeface="Century Gothic" pitchFamily="34" charset="0"/>
                <a:cs typeface="Arial"/>
              </a:rPr>
              <a:t>e</a:t>
            </a:r>
            <a:r>
              <a:rPr sz="1600" b="1" spc="-10" dirty="0">
                <a:solidFill>
                  <a:srgbClr val="58595B"/>
                </a:solidFill>
                <a:latin typeface="Century Gothic" pitchFamily="34" charset="0"/>
                <a:cs typeface="Arial"/>
              </a:rPr>
              <a:t>n</a:t>
            </a:r>
            <a:r>
              <a:rPr sz="1600" b="1" dirty="0">
                <a:solidFill>
                  <a:srgbClr val="58595B"/>
                </a:solidFill>
                <a:latin typeface="Century Gothic" pitchFamily="34" charset="0"/>
                <a:cs typeface="Arial"/>
              </a:rPr>
              <a:t>t</a:t>
            </a:r>
            <a:endParaRPr sz="1600" dirty="0">
              <a:latin typeface="Century Gothic" pitchFamily="34" charset="0"/>
              <a:cs typeface="Arial"/>
            </a:endParaRPr>
          </a:p>
          <a:p>
            <a:pPr marL="12700" marR="5080">
              <a:lnSpc>
                <a:spcPct val="100000"/>
              </a:lnSpc>
              <a:spcBef>
                <a:spcPts val="665"/>
              </a:spcBef>
            </a:pPr>
            <a:r>
              <a:rPr sz="1200" dirty="0">
                <a:solidFill>
                  <a:srgbClr val="58595B"/>
                </a:solidFill>
                <a:latin typeface="Century Gothic" pitchFamily="34" charset="0"/>
                <a:cs typeface="Arial"/>
              </a:rPr>
              <a:t>No cutting </a:t>
            </a:r>
            <a:r>
              <a:rPr sz="1200" spc="-10" dirty="0">
                <a:solidFill>
                  <a:srgbClr val="58595B"/>
                </a:solidFill>
                <a:latin typeface="Century Gothic" pitchFamily="34" charset="0"/>
                <a:cs typeface="Arial"/>
              </a:rPr>
              <a:t>c</a:t>
            </a:r>
            <a:r>
              <a:rPr sz="1200" dirty="0">
                <a:solidFill>
                  <a:srgbClr val="58595B"/>
                </a:solidFill>
                <a:latin typeface="Century Gothic" pitchFamily="34" charset="0"/>
                <a:cs typeface="Arial"/>
              </a:rPr>
              <a:t>orner</a:t>
            </a:r>
            <a:r>
              <a:rPr sz="1200" spc="-15" dirty="0">
                <a:solidFill>
                  <a:srgbClr val="58595B"/>
                </a:solidFill>
                <a:latin typeface="Century Gothic" pitchFamily="34" charset="0"/>
                <a:cs typeface="Arial"/>
              </a:rPr>
              <a:t>s</a:t>
            </a:r>
            <a:r>
              <a:rPr sz="1200" dirty="0">
                <a:solidFill>
                  <a:srgbClr val="58595B"/>
                </a:solidFill>
                <a:latin typeface="Century Gothic" pitchFamily="34" charset="0"/>
                <a:cs typeface="Arial"/>
              </a:rPr>
              <a:t>. Only the highest quali</a:t>
            </a:r>
            <a:r>
              <a:rPr sz="1200" spc="5" dirty="0">
                <a:solidFill>
                  <a:srgbClr val="58595B"/>
                </a:solidFill>
                <a:latin typeface="Century Gothic" pitchFamily="34" charset="0"/>
                <a:cs typeface="Arial"/>
              </a:rPr>
              <a:t>t</a:t>
            </a:r>
            <a:r>
              <a:rPr sz="1200" dirty="0">
                <a:solidFill>
                  <a:srgbClr val="58595B"/>
                </a:solidFill>
                <a:latin typeface="Century Gothic" pitchFamily="34" charset="0"/>
                <a:cs typeface="Arial"/>
              </a:rPr>
              <a:t>y </a:t>
            </a:r>
            <a:r>
              <a:rPr sz="1200" spc="-10" dirty="0">
                <a:solidFill>
                  <a:srgbClr val="58595B"/>
                </a:solidFill>
                <a:latin typeface="Century Gothic" pitchFamily="34" charset="0"/>
                <a:cs typeface="Arial"/>
              </a:rPr>
              <a:t>c</a:t>
            </a:r>
            <a:r>
              <a:rPr sz="1200" dirty="0">
                <a:solidFill>
                  <a:srgbClr val="58595B"/>
                </a:solidFill>
                <a:latin typeface="Century Gothic" pitchFamily="34" charset="0"/>
                <a:cs typeface="Arial"/>
              </a:rPr>
              <a:t>o</a:t>
            </a:r>
            <a:r>
              <a:rPr sz="1200" spc="-5" dirty="0">
                <a:solidFill>
                  <a:srgbClr val="58595B"/>
                </a:solidFill>
                <a:latin typeface="Century Gothic" pitchFamily="34" charset="0"/>
                <a:cs typeface="Arial"/>
              </a:rPr>
              <a:t>n</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a:t>
            </a:r>
            <a:r>
              <a:rPr sz="1200" spc="-5" dirty="0">
                <a:solidFill>
                  <a:srgbClr val="58595B"/>
                </a:solidFill>
                <a:latin typeface="Century Gothic" pitchFamily="34" charset="0"/>
                <a:cs typeface="Arial"/>
              </a:rPr>
              <a:t>n</a:t>
            </a:r>
            <a:r>
              <a:rPr sz="1200" dirty="0">
                <a:solidFill>
                  <a:srgbClr val="58595B"/>
                </a:solidFill>
                <a:latin typeface="Century Gothic" pitchFamily="34" charset="0"/>
                <a:cs typeface="Arial"/>
              </a:rPr>
              <a:t>t is pos</a:t>
            </a:r>
            <a:r>
              <a:rPr sz="1200" spc="-10" dirty="0">
                <a:solidFill>
                  <a:srgbClr val="58595B"/>
                </a:solidFill>
                <a:latin typeface="Century Gothic" pitchFamily="34" charset="0"/>
                <a:cs typeface="Arial"/>
              </a:rPr>
              <a:t>t</a:t>
            </a:r>
            <a:r>
              <a:rPr sz="1200" dirty="0">
                <a:solidFill>
                  <a:srgbClr val="58595B"/>
                </a:solidFill>
                <a:latin typeface="Century Gothic" pitchFamily="34" charset="0"/>
                <a:cs typeface="Arial"/>
              </a:rPr>
              <a:t>ed on </a:t>
            </a:r>
            <a:r>
              <a:rPr sz="1200" spc="-15" dirty="0">
                <a:solidFill>
                  <a:srgbClr val="58595B"/>
                </a:solidFill>
                <a:latin typeface="Century Gothic" pitchFamily="34" charset="0"/>
                <a:cs typeface="Arial"/>
              </a:rPr>
              <a:t>y</a:t>
            </a:r>
            <a:r>
              <a:rPr sz="1200" dirty="0">
                <a:solidFill>
                  <a:srgbClr val="58595B"/>
                </a:solidFill>
                <a:latin typeface="Century Gothic" pitchFamily="34" charset="0"/>
                <a:cs typeface="Arial"/>
              </a:rPr>
              <a:t>our behal</a:t>
            </a:r>
            <a:r>
              <a:rPr sz="1200" spc="-40" dirty="0">
                <a:solidFill>
                  <a:srgbClr val="58595B"/>
                </a:solidFill>
                <a:latin typeface="Century Gothic" pitchFamily="34" charset="0"/>
                <a:cs typeface="Arial"/>
              </a:rPr>
              <a:t>f</a:t>
            </a:r>
            <a:r>
              <a:rPr sz="1200" dirty="0">
                <a:solidFill>
                  <a:srgbClr val="58595B"/>
                </a:solidFill>
                <a:latin typeface="Century Gothic" pitchFamily="34" charset="0"/>
                <a:cs typeface="Arial"/>
              </a:rPr>
              <a:t>.</a:t>
            </a:r>
            <a:endParaRPr sz="1200" dirty="0">
              <a:latin typeface="Century Gothic" pitchFamily="34" charset="0"/>
              <a:cs typeface="Arial"/>
            </a:endParaRPr>
          </a:p>
        </p:txBody>
      </p:sp>
      <p:sp>
        <p:nvSpPr>
          <p:cNvPr id="26" name="object 26"/>
          <p:cNvSpPr/>
          <p:nvPr/>
        </p:nvSpPr>
        <p:spPr>
          <a:xfrm>
            <a:off x="6351346" y="4088129"/>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27" name="object 27"/>
          <p:cNvSpPr/>
          <p:nvPr/>
        </p:nvSpPr>
        <p:spPr>
          <a:xfrm>
            <a:off x="6431181" y="4166857"/>
            <a:ext cx="1012825" cy="998219"/>
          </a:xfrm>
          <a:custGeom>
            <a:avLst/>
            <a:gdLst/>
            <a:ahLst/>
            <a:cxnLst/>
            <a:rect l="l" t="t" r="r" b="b"/>
            <a:pathLst>
              <a:path w="1012825" h="998220">
                <a:moveTo>
                  <a:pt x="506107" y="0"/>
                </a:moveTo>
                <a:lnTo>
                  <a:pt x="464659" y="1657"/>
                </a:lnTo>
                <a:lnTo>
                  <a:pt x="424122" y="6543"/>
                </a:lnTo>
                <a:lnTo>
                  <a:pt x="384629" y="14529"/>
                </a:lnTo>
                <a:lnTo>
                  <a:pt x="346309" y="25484"/>
                </a:lnTo>
                <a:lnTo>
                  <a:pt x="309295" y="39280"/>
                </a:lnTo>
                <a:lnTo>
                  <a:pt x="273718" y="55787"/>
                </a:lnTo>
                <a:lnTo>
                  <a:pt x="239709" y="74875"/>
                </a:lnTo>
                <a:lnTo>
                  <a:pt x="207399" y="96415"/>
                </a:lnTo>
                <a:lnTo>
                  <a:pt x="176920" y="120279"/>
                </a:lnTo>
                <a:lnTo>
                  <a:pt x="148402" y="146335"/>
                </a:lnTo>
                <a:lnTo>
                  <a:pt x="121978" y="174456"/>
                </a:lnTo>
                <a:lnTo>
                  <a:pt x="97777" y="204511"/>
                </a:lnTo>
                <a:lnTo>
                  <a:pt x="75933" y="236370"/>
                </a:lnTo>
                <a:lnTo>
                  <a:pt x="56575" y="269906"/>
                </a:lnTo>
                <a:lnTo>
                  <a:pt x="39835" y="304988"/>
                </a:lnTo>
                <a:lnTo>
                  <a:pt x="25844" y="341486"/>
                </a:lnTo>
                <a:lnTo>
                  <a:pt x="14734" y="379272"/>
                </a:lnTo>
                <a:lnTo>
                  <a:pt x="6636" y="418215"/>
                </a:lnTo>
                <a:lnTo>
                  <a:pt x="1680" y="458188"/>
                </a:lnTo>
                <a:lnTo>
                  <a:pt x="0" y="499059"/>
                </a:lnTo>
                <a:lnTo>
                  <a:pt x="1680" y="539932"/>
                </a:lnTo>
                <a:lnTo>
                  <a:pt x="6636" y="579905"/>
                </a:lnTo>
                <a:lnTo>
                  <a:pt x="14734" y="618851"/>
                </a:lnTo>
                <a:lnTo>
                  <a:pt x="25844" y="656638"/>
                </a:lnTo>
                <a:lnTo>
                  <a:pt x="39835" y="693137"/>
                </a:lnTo>
                <a:lnTo>
                  <a:pt x="56575" y="728220"/>
                </a:lnTo>
                <a:lnTo>
                  <a:pt x="75933" y="761756"/>
                </a:lnTo>
                <a:lnTo>
                  <a:pt x="97777" y="793617"/>
                </a:lnTo>
                <a:lnTo>
                  <a:pt x="121978" y="823672"/>
                </a:lnTo>
                <a:lnTo>
                  <a:pt x="148402" y="851793"/>
                </a:lnTo>
                <a:lnTo>
                  <a:pt x="176920" y="877850"/>
                </a:lnTo>
                <a:lnTo>
                  <a:pt x="207399" y="901714"/>
                </a:lnTo>
                <a:lnTo>
                  <a:pt x="239709" y="923255"/>
                </a:lnTo>
                <a:lnTo>
                  <a:pt x="273718" y="942343"/>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3"/>
                </a:lnTo>
                <a:lnTo>
                  <a:pt x="772505" y="923255"/>
                </a:lnTo>
                <a:lnTo>
                  <a:pt x="804815" y="901714"/>
                </a:lnTo>
                <a:lnTo>
                  <a:pt x="835295" y="877850"/>
                </a:lnTo>
                <a:lnTo>
                  <a:pt x="863812" y="851793"/>
                </a:lnTo>
                <a:lnTo>
                  <a:pt x="890237" y="823672"/>
                </a:lnTo>
                <a:lnTo>
                  <a:pt x="914437" y="793617"/>
                </a:lnTo>
                <a:lnTo>
                  <a:pt x="936282" y="761756"/>
                </a:lnTo>
                <a:lnTo>
                  <a:pt x="955640" y="728220"/>
                </a:lnTo>
                <a:lnTo>
                  <a:pt x="972380" y="693137"/>
                </a:lnTo>
                <a:lnTo>
                  <a:pt x="986370" y="656638"/>
                </a:lnTo>
                <a:lnTo>
                  <a:pt x="997480" y="618851"/>
                </a:lnTo>
                <a:lnTo>
                  <a:pt x="1005579" y="579905"/>
                </a:lnTo>
                <a:lnTo>
                  <a:pt x="1010534" y="539932"/>
                </a:lnTo>
                <a:lnTo>
                  <a:pt x="1012215" y="499059"/>
                </a:lnTo>
                <a:lnTo>
                  <a:pt x="1010534" y="458188"/>
                </a:lnTo>
                <a:lnTo>
                  <a:pt x="1005579" y="418215"/>
                </a:lnTo>
                <a:lnTo>
                  <a:pt x="997480" y="379272"/>
                </a:lnTo>
                <a:lnTo>
                  <a:pt x="986370" y="341486"/>
                </a:lnTo>
                <a:lnTo>
                  <a:pt x="972380" y="304988"/>
                </a:lnTo>
                <a:lnTo>
                  <a:pt x="955640" y="269906"/>
                </a:lnTo>
                <a:lnTo>
                  <a:pt x="936282" y="236370"/>
                </a:lnTo>
                <a:lnTo>
                  <a:pt x="914437" y="204511"/>
                </a:lnTo>
                <a:lnTo>
                  <a:pt x="890237" y="174456"/>
                </a:lnTo>
                <a:lnTo>
                  <a:pt x="863812" y="146335"/>
                </a:lnTo>
                <a:lnTo>
                  <a:pt x="835295" y="120279"/>
                </a:lnTo>
                <a:lnTo>
                  <a:pt x="804815" y="96415"/>
                </a:lnTo>
                <a:lnTo>
                  <a:pt x="772505" y="74875"/>
                </a:lnTo>
                <a:lnTo>
                  <a:pt x="738496" y="55787"/>
                </a:lnTo>
                <a:lnTo>
                  <a:pt x="702919" y="39280"/>
                </a:lnTo>
                <a:lnTo>
                  <a:pt x="665905" y="25484"/>
                </a:lnTo>
                <a:lnTo>
                  <a:pt x="627586" y="14529"/>
                </a:lnTo>
                <a:lnTo>
                  <a:pt x="588092" y="6543"/>
                </a:lnTo>
                <a:lnTo>
                  <a:pt x="547556" y="1657"/>
                </a:lnTo>
                <a:lnTo>
                  <a:pt x="506107" y="0"/>
                </a:lnTo>
                <a:close/>
              </a:path>
            </a:pathLst>
          </a:custGeom>
          <a:solidFill>
            <a:srgbClr val="229999"/>
          </a:solidFill>
        </p:spPr>
        <p:txBody>
          <a:bodyPr wrap="square" lIns="0" tIns="0" rIns="0" bIns="0" rtlCol="0"/>
          <a:lstStyle/>
          <a:p>
            <a:endParaRPr/>
          </a:p>
        </p:txBody>
      </p:sp>
      <p:sp>
        <p:nvSpPr>
          <p:cNvPr id="28" name="object 28"/>
          <p:cNvSpPr/>
          <p:nvPr/>
        </p:nvSpPr>
        <p:spPr>
          <a:xfrm>
            <a:off x="6431181" y="4166854"/>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29" name="object 29"/>
          <p:cNvSpPr/>
          <p:nvPr/>
        </p:nvSpPr>
        <p:spPr>
          <a:xfrm>
            <a:off x="6923664" y="2097632"/>
            <a:ext cx="243840" cy="208915"/>
          </a:xfrm>
          <a:custGeom>
            <a:avLst/>
            <a:gdLst/>
            <a:ahLst/>
            <a:cxnLst/>
            <a:rect l="l" t="t" r="r" b="b"/>
            <a:pathLst>
              <a:path w="243840" h="208914">
                <a:moveTo>
                  <a:pt x="195084" y="0"/>
                </a:moveTo>
                <a:lnTo>
                  <a:pt x="0" y="169519"/>
                </a:lnTo>
                <a:lnTo>
                  <a:pt x="33934" y="208559"/>
                </a:lnTo>
                <a:lnTo>
                  <a:pt x="243776" y="23114"/>
                </a:lnTo>
                <a:lnTo>
                  <a:pt x="195084" y="0"/>
                </a:lnTo>
                <a:close/>
              </a:path>
            </a:pathLst>
          </a:custGeom>
          <a:solidFill>
            <a:srgbClr val="FFFFFF"/>
          </a:solidFill>
        </p:spPr>
        <p:txBody>
          <a:bodyPr wrap="square" lIns="0" tIns="0" rIns="0" bIns="0" rtlCol="0"/>
          <a:lstStyle/>
          <a:p>
            <a:endParaRPr/>
          </a:p>
        </p:txBody>
      </p:sp>
      <p:sp>
        <p:nvSpPr>
          <p:cNvPr id="30" name="object 30"/>
          <p:cNvSpPr/>
          <p:nvPr/>
        </p:nvSpPr>
        <p:spPr>
          <a:xfrm>
            <a:off x="6881068" y="2060328"/>
            <a:ext cx="229235" cy="208915"/>
          </a:xfrm>
          <a:custGeom>
            <a:avLst/>
            <a:gdLst/>
            <a:ahLst/>
            <a:cxnLst/>
            <a:rect l="l" t="t" r="r" b="b"/>
            <a:pathLst>
              <a:path w="229234" h="208914">
                <a:moveTo>
                  <a:pt x="195148" y="0"/>
                </a:moveTo>
                <a:lnTo>
                  <a:pt x="0" y="169595"/>
                </a:lnTo>
                <a:lnTo>
                  <a:pt x="33934" y="208597"/>
                </a:lnTo>
                <a:lnTo>
                  <a:pt x="228955" y="39027"/>
                </a:lnTo>
                <a:lnTo>
                  <a:pt x="195148" y="0"/>
                </a:lnTo>
                <a:close/>
              </a:path>
            </a:pathLst>
          </a:custGeom>
          <a:solidFill>
            <a:srgbClr val="FFFFFF"/>
          </a:solidFill>
        </p:spPr>
        <p:txBody>
          <a:bodyPr wrap="square" lIns="0" tIns="0" rIns="0" bIns="0" rtlCol="0"/>
          <a:lstStyle/>
          <a:p>
            <a:endParaRPr/>
          </a:p>
        </p:txBody>
      </p:sp>
      <p:sp>
        <p:nvSpPr>
          <p:cNvPr id="31" name="object 31"/>
          <p:cNvSpPr/>
          <p:nvPr/>
        </p:nvSpPr>
        <p:spPr>
          <a:xfrm>
            <a:off x="6839272" y="1987983"/>
            <a:ext cx="230504" cy="219710"/>
          </a:xfrm>
          <a:custGeom>
            <a:avLst/>
            <a:gdLst/>
            <a:ahLst/>
            <a:cxnLst/>
            <a:rect l="l" t="t" r="r" b="b"/>
            <a:pathLst>
              <a:path w="230504" h="219710">
                <a:moveTo>
                  <a:pt x="206260" y="0"/>
                </a:moveTo>
                <a:lnTo>
                  <a:pt x="0" y="179209"/>
                </a:lnTo>
                <a:lnTo>
                  <a:pt x="35001" y="219417"/>
                </a:lnTo>
                <a:lnTo>
                  <a:pt x="230022" y="49936"/>
                </a:lnTo>
                <a:lnTo>
                  <a:pt x="206260" y="0"/>
                </a:lnTo>
                <a:close/>
              </a:path>
            </a:pathLst>
          </a:custGeom>
          <a:solidFill>
            <a:srgbClr val="FFFFFF"/>
          </a:solidFill>
        </p:spPr>
        <p:txBody>
          <a:bodyPr wrap="square" lIns="0" tIns="0" rIns="0" bIns="0" rtlCol="0"/>
          <a:lstStyle/>
          <a:p>
            <a:endParaRPr/>
          </a:p>
        </p:txBody>
      </p:sp>
      <p:sp>
        <p:nvSpPr>
          <p:cNvPr id="32" name="object 32"/>
          <p:cNvSpPr/>
          <p:nvPr/>
        </p:nvSpPr>
        <p:spPr>
          <a:xfrm>
            <a:off x="6718250" y="2195296"/>
            <a:ext cx="226060" cy="218440"/>
          </a:xfrm>
          <a:custGeom>
            <a:avLst/>
            <a:gdLst/>
            <a:ahLst/>
            <a:cxnLst/>
            <a:rect l="l" t="t" r="r" b="b"/>
            <a:pathLst>
              <a:path w="226059" h="218439">
                <a:moveTo>
                  <a:pt x="114795" y="0"/>
                </a:moveTo>
                <a:lnTo>
                  <a:pt x="0" y="218033"/>
                </a:lnTo>
                <a:lnTo>
                  <a:pt x="33598" y="204609"/>
                </a:lnTo>
                <a:lnTo>
                  <a:pt x="14909" y="204609"/>
                </a:lnTo>
                <a:lnTo>
                  <a:pt x="116116" y="12230"/>
                </a:lnTo>
                <a:lnTo>
                  <a:pt x="125430" y="12230"/>
                </a:lnTo>
                <a:lnTo>
                  <a:pt x="114795" y="0"/>
                </a:lnTo>
                <a:close/>
              </a:path>
              <a:path w="226059" h="218439">
                <a:moveTo>
                  <a:pt x="125430" y="12230"/>
                </a:moveTo>
                <a:lnTo>
                  <a:pt x="116116" y="12230"/>
                </a:lnTo>
                <a:lnTo>
                  <a:pt x="214147" y="124942"/>
                </a:lnTo>
                <a:lnTo>
                  <a:pt x="14909" y="204609"/>
                </a:lnTo>
                <a:lnTo>
                  <a:pt x="33598" y="204609"/>
                </a:lnTo>
                <a:lnTo>
                  <a:pt x="225907" y="127774"/>
                </a:lnTo>
                <a:lnTo>
                  <a:pt x="125430" y="12230"/>
                </a:lnTo>
                <a:close/>
              </a:path>
            </a:pathLst>
          </a:custGeom>
          <a:solidFill>
            <a:srgbClr val="FFFFFF"/>
          </a:solidFill>
        </p:spPr>
        <p:txBody>
          <a:bodyPr wrap="square" lIns="0" tIns="0" rIns="0" bIns="0" rtlCol="0"/>
          <a:lstStyle/>
          <a:p>
            <a:endParaRPr/>
          </a:p>
        </p:txBody>
      </p:sp>
      <p:sp>
        <p:nvSpPr>
          <p:cNvPr id="33" name="object 33"/>
          <p:cNvSpPr/>
          <p:nvPr/>
        </p:nvSpPr>
        <p:spPr>
          <a:xfrm>
            <a:off x="6710859" y="2189299"/>
            <a:ext cx="239395" cy="231140"/>
          </a:xfrm>
          <a:custGeom>
            <a:avLst/>
            <a:gdLst/>
            <a:ahLst/>
            <a:cxnLst/>
            <a:rect l="l" t="t" r="r" b="b"/>
            <a:pathLst>
              <a:path w="239395" h="231139">
                <a:moveTo>
                  <a:pt x="121437" y="0"/>
                </a:moveTo>
                <a:lnTo>
                  <a:pt x="0" y="230632"/>
                </a:lnTo>
                <a:lnTo>
                  <a:pt x="66779" y="203962"/>
                </a:lnTo>
                <a:lnTo>
                  <a:pt x="29616" y="203962"/>
                </a:lnTo>
                <a:lnTo>
                  <a:pt x="124231" y="24244"/>
                </a:lnTo>
                <a:lnTo>
                  <a:pt x="142531" y="24244"/>
                </a:lnTo>
                <a:lnTo>
                  <a:pt x="121437" y="0"/>
                </a:lnTo>
                <a:close/>
              </a:path>
              <a:path w="239395" h="231139">
                <a:moveTo>
                  <a:pt x="142531" y="24244"/>
                </a:moveTo>
                <a:lnTo>
                  <a:pt x="124231" y="24244"/>
                </a:lnTo>
                <a:lnTo>
                  <a:pt x="215887" y="129552"/>
                </a:lnTo>
                <a:lnTo>
                  <a:pt x="29616" y="203962"/>
                </a:lnTo>
                <a:lnTo>
                  <a:pt x="66779" y="203962"/>
                </a:lnTo>
                <a:lnTo>
                  <a:pt x="239039" y="135166"/>
                </a:lnTo>
                <a:lnTo>
                  <a:pt x="142531" y="24244"/>
                </a:lnTo>
                <a:close/>
              </a:path>
            </a:pathLst>
          </a:custGeom>
          <a:solidFill>
            <a:srgbClr val="FFFFFF"/>
          </a:solidFill>
        </p:spPr>
        <p:txBody>
          <a:bodyPr wrap="square" lIns="0" tIns="0" rIns="0" bIns="0" rtlCol="0"/>
          <a:lstStyle/>
          <a:p>
            <a:endParaRPr/>
          </a:p>
        </p:txBody>
      </p:sp>
      <p:sp>
        <p:nvSpPr>
          <p:cNvPr id="34" name="object 34"/>
          <p:cNvSpPr/>
          <p:nvPr/>
        </p:nvSpPr>
        <p:spPr>
          <a:xfrm>
            <a:off x="6736808" y="2328057"/>
            <a:ext cx="55244" cy="58419"/>
          </a:xfrm>
          <a:custGeom>
            <a:avLst/>
            <a:gdLst/>
            <a:ahLst/>
            <a:cxnLst/>
            <a:rect l="l" t="t" r="r" b="b"/>
            <a:pathLst>
              <a:path w="55245" h="58419">
                <a:moveTo>
                  <a:pt x="27277" y="0"/>
                </a:moveTo>
                <a:lnTo>
                  <a:pt x="6631" y="42795"/>
                </a:lnTo>
                <a:lnTo>
                  <a:pt x="0" y="57883"/>
                </a:lnTo>
                <a:lnTo>
                  <a:pt x="52190" y="39308"/>
                </a:lnTo>
                <a:lnTo>
                  <a:pt x="55022" y="28665"/>
                </a:lnTo>
                <a:lnTo>
                  <a:pt x="47402" y="28246"/>
                </a:lnTo>
                <a:lnTo>
                  <a:pt x="39808" y="27942"/>
                </a:lnTo>
                <a:lnTo>
                  <a:pt x="41738" y="24843"/>
                </a:lnTo>
                <a:lnTo>
                  <a:pt x="41979" y="19306"/>
                </a:lnTo>
                <a:lnTo>
                  <a:pt x="42035" y="16600"/>
                </a:lnTo>
                <a:lnTo>
                  <a:pt x="30524" y="16600"/>
                </a:lnTo>
                <a:lnTo>
                  <a:pt x="25114" y="15457"/>
                </a:lnTo>
                <a:lnTo>
                  <a:pt x="27933" y="1386"/>
                </a:lnTo>
                <a:lnTo>
                  <a:pt x="27277" y="0"/>
                </a:lnTo>
                <a:close/>
              </a:path>
              <a:path w="55245" h="58419">
                <a:moveTo>
                  <a:pt x="37991" y="12511"/>
                </a:moveTo>
                <a:lnTo>
                  <a:pt x="30524" y="16600"/>
                </a:lnTo>
                <a:lnTo>
                  <a:pt x="42035" y="16600"/>
                </a:lnTo>
                <a:lnTo>
                  <a:pt x="42094" y="13781"/>
                </a:lnTo>
                <a:lnTo>
                  <a:pt x="37991" y="12511"/>
                </a:lnTo>
                <a:close/>
              </a:path>
            </a:pathLst>
          </a:custGeom>
          <a:solidFill>
            <a:srgbClr val="FFFFFF"/>
          </a:solidFill>
        </p:spPr>
        <p:txBody>
          <a:bodyPr wrap="square" lIns="0" tIns="0" rIns="0" bIns="0" rtlCol="0"/>
          <a:lstStyle/>
          <a:p>
            <a:endParaRPr/>
          </a:p>
        </p:txBody>
      </p:sp>
      <p:sp>
        <p:nvSpPr>
          <p:cNvPr id="35" name="object 35"/>
          <p:cNvSpPr/>
          <p:nvPr/>
        </p:nvSpPr>
        <p:spPr>
          <a:xfrm>
            <a:off x="7064064" y="1938383"/>
            <a:ext cx="167005" cy="177165"/>
          </a:xfrm>
          <a:custGeom>
            <a:avLst/>
            <a:gdLst/>
            <a:ahLst/>
            <a:cxnLst/>
            <a:rect l="l" t="t" r="r" b="b"/>
            <a:pathLst>
              <a:path w="167004" h="177164">
                <a:moveTo>
                  <a:pt x="51511" y="0"/>
                </a:moveTo>
                <a:lnTo>
                  <a:pt x="0" y="44703"/>
                </a:lnTo>
                <a:lnTo>
                  <a:pt x="115087" y="177037"/>
                </a:lnTo>
                <a:lnTo>
                  <a:pt x="166522" y="132333"/>
                </a:lnTo>
                <a:lnTo>
                  <a:pt x="51511" y="0"/>
                </a:lnTo>
                <a:close/>
              </a:path>
            </a:pathLst>
          </a:custGeom>
          <a:solidFill>
            <a:srgbClr val="FFFFFF"/>
          </a:solidFill>
        </p:spPr>
        <p:txBody>
          <a:bodyPr wrap="square" lIns="0" tIns="0" rIns="0" bIns="0" rtlCol="0"/>
          <a:lstStyle/>
          <a:p>
            <a:endParaRPr/>
          </a:p>
        </p:txBody>
      </p:sp>
      <p:sp>
        <p:nvSpPr>
          <p:cNvPr id="36" name="object 36"/>
          <p:cNvSpPr/>
          <p:nvPr/>
        </p:nvSpPr>
        <p:spPr>
          <a:xfrm>
            <a:off x="7113947" y="1937906"/>
            <a:ext cx="119380" cy="133350"/>
          </a:xfrm>
          <a:custGeom>
            <a:avLst/>
            <a:gdLst/>
            <a:ahLst/>
            <a:cxnLst/>
            <a:rect l="l" t="t" r="r" b="b"/>
            <a:pathLst>
              <a:path w="119379" h="133350">
                <a:moveTo>
                  <a:pt x="12139" y="0"/>
                </a:moveTo>
                <a:lnTo>
                  <a:pt x="6004" y="2376"/>
                </a:lnTo>
                <a:lnTo>
                  <a:pt x="5022" y="3148"/>
                </a:lnTo>
                <a:lnTo>
                  <a:pt x="1319" y="8630"/>
                </a:lnTo>
                <a:lnTo>
                  <a:pt x="0" y="16217"/>
                </a:lnTo>
                <a:lnTo>
                  <a:pt x="943" y="25573"/>
                </a:lnTo>
                <a:lnTo>
                  <a:pt x="16157" y="60901"/>
                </a:lnTo>
                <a:lnTo>
                  <a:pt x="46923" y="99503"/>
                </a:lnTo>
                <a:lnTo>
                  <a:pt x="80943" y="125940"/>
                </a:lnTo>
                <a:lnTo>
                  <a:pt x="107970" y="133177"/>
                </a:lnTo>
                <a:lnTo>
                  <a:pt x="114029" y="130597"/>
                </a:lnTo>
                <a:lnTo>
                  <a:pt x="117906" y="125015"/>
                </a:lnTo>
                <a:lnTo>
                  <a:pt x="119379" y="117387"/>
                </a:lnTo>
                <a:lnTo>
                  <a:pt x="118573" y="108040"/>
                </a:lnTo>
                <a:lnTo>
                  <a:pt x="103746" y="72931"/>
                </a:lnTo>
                <a:lnTo>
                  <a:pt x="73188" y="34393"/>
                </a:lnTo>
                <a:lnTo>
                  <a:pt x="39156" y="7633"/>
                </a:lnTo>
                <a:lnTo>
                  <a:pt x="12139" y="0"/>
                </a:lnTo>
                <a:close/>
              </a:path>
            </a:pathLst>
          </a:custGeom>
          <a:solidFill>
            <a:srgbClr val="FFFFFF"/>
          </a:solidFill>
        </p:spPr>
        <p:txBody>
          <a:bodyPr wrap="square" lIns="0" tIns="0" rIns="0" bIns="0" rtlCol="0"/>
          <a:lstStyle/>
          <a:p>
            <a:endParaRPr/>
          </a:p>
        </p:txBody>
      </p:sp>
      <p:sp>
        <p:nvSpPr>
          <p:cNvPr id="37" name="object 37"/>
          <p:cNvSpPr/>
          <p:nvPr/>
        </p:nvSpPr>
        <p:spPr>
          <a:xfrm>
            <a:off x="7109901" y="1933773"/>
            <a:ext cx="128270" cy="141605"/>
          </a:xfrm>
          <a:custGeom>
            <a:avLst/>
            <a:gdLst/>
            <a:ahLst/>
            <a:cxnLst/>
            <a:rect l="l" t="t" r="r" b="b"/>
            <a:pathLst>
              <a:path w="128270" h="141605">
                <a:moveTo>
                  <a:pt x="15545" y="0"/>
                </a:moveTo>
                <a:lnTo>
                  <a:pt x="0" y="20371"/>
                </a:lnTo>
                <a:lnTo>
                  <a:pt x="341" y="27510"/>
                </a:lnTo>
                <a:lnTo>
                  <a:pt x="20326" y="72969"/>
                </a:lnTo>
                <a:lnTo>
                  <a:pt x="53826" y="111131"/>
                </a:lnTo>
                <a:lnTo>
                  <a:pt x="86773" y="135311"/>
                </a:lnTo>
                <a:lnTo>
                  <a:pt x="112186" y="141539"/>
                </a:lnTo>
                <a:lnTo>
                  <a:pt x="118435" y="139521"/>
                </a:lnTo>
                <a:lnTo>
                  <a:pt x="125232" y="134120"/>
                </a:lnTo>
                <a:lnTo>
                  <a:pt x="125616" y="133244"/>
                </a:lnTo>
                <a:lnTo>
                  <a:pt x="110681" y="133244"/>
                </a:lnTo>
                <a:lnTo>
                  <a:pt x="103420" y="132886"/>
                </a:lnTo>
                <a:lnTo>
                  <a:pt x="60395" y="106847"/>
                </a:lnTo>
                <a:lnTo>
                  <a:pt x="27657" y="68125"/>
                </a:lnTo>
                <a:lnTo>
                  <a:pt x="8494" y="25285"/>
                </a:lnTo>
                <a:lnTo>
                  <a:pt x="8545" y="15197"/>
                </a:lnTo>
                <a:lnTo>
                  <a:pt x="9713" y="12314"/>
                </a:lnTo>
                <a:lnTo>
                  <a:pt x="11809" y="10486"/>
                </a:lnTo>
                <a:lnTo>
                  <a:pt x="16983" y="8302"/>
                </a:lnTo>
                <a:lnTo>
                  <a:pt x="44465" y="8302"/>
                </a:lnTo>
                <a:lnTo>
                  <a:pt x="40932" y="6210"/>
                </a:lnTo>
                <a:lnTo>
                  <a:pt x="31476" y="2113"/>
                </a:lnTo>
                <a:lnTo>
                  <a:pt x="22974" y="34"/>
                </a:lnTo>
                <a:lnTo>
                  <a:pt x="15545" y="0"/>
                </a:lnTo>
                <a:close/>
              </a:path>
              <a:path w="128270" h="141605">
                <a:moveTo>
                  <a:pt x="44465" y="8302"/>
                </a:moveTo>
                <a:lnTo>
                  <a:pt x="16983" y="8302"/>
                </a:lnTo>
                <a:lnTo>
                  <a:pt x="24264" y="8670"/>
                </a:lnTo>
                <a:lnTo>
                  <a:pt x="33294" y="11543"/>
                </a:lnTo>
                <a:lnTo>
                  <a:pt x="67295" y="34725"/>
                </a:lnTo>
                <a:lnTo>
                  <a:pt x="100049" y="73463"/>
                </a:lnTo>
                <a:lnTo>
                  <a:pt x="119170" y="116298"/>
                </a:lnTo>
                <a:lnTo>
                  <a:pt x="119336" y="123046"/>
                </a:lnTo>
                <a:lnTo>
                  <a:pt x="119098" y="126348"/>
                </a:lnTo>
                <a:lnTo>
                  <a:pt x="117955" y="129243"/>
                </a:lnTo>
                <a:lnTo>
                  <a:pt x="115822" y="131034"/>
                </a:lnTo>
                <a:lnTo>
                  <a:pt x="110681" y="133244"/>
                </a:lnTo>
                <a:lnTo>
                  <a:pt x="125616" y="133244"/>
                </a:lnTo>
                <a:lnTo>
                  <a:pt x="127368" y="129216"/>
                </a:lnTo>
                <a:lnTo>
                  <a:pt x="127684" y="124681"/>
                </a:lnTo>
                <a:lnTo>
                  <a:pt x="127706" y="121148"/>
                </a:lnTo>
                <a:lnTo>
                  <a:pt x="127362" y="114001"/>
                </a:lnTo>
                <a:lnTo>
                  <a:pt x="107369" y="68550"/>
                </a:lnTo>
                <a:lnTo>
                  <a:pt x="73860" y="30388"/>
                </a:lnTo>
                <a:lnTo>
                  <a:pt x="51178" y="12276"/>
                </a:lnTo>
                <a:lnTo>
                  <a:pt x="44465" y="8302"/>
                </a:lnTo>
                <a:close/>
              </a:path>
            </a:pathLst>
          </a:custGeom>
          <a:solidFill>
            <a:srgbClr val="FFFFFF"/>
          </a:solidFill>
        </p:spPr>
        <p:txBody>
          <a:bodyPr wrap="square" lIns="0" tIns="0" rIns="0" bIns="0" rtlCol="0"/>
          <a:lstStyle/>
          <a:p>
            <a:endParaRPr/>
          </a:p>
        </p:txBody>
      </p:sp>
      <p:sp>
        <p:nvSpPr>
          <p:cNvPr id="38" name="object 38"/>
          <p:cNvSpPr/>
          <p:nvPr/>
        </p:nvSpPr>
        <p:spPr>
          <a:xfrm>
            <a:off x="7060527" y="1969299"/>
            <a:ext cx="121920" cy="137160"/>
          </a:xfrm>
          <a:custGeom>
            <a:avLst/>
            <a:gdLst/>
            <a:ahLst/>
            <a:cxnLst/>
            <a:rect l="l" t="t" r="r" b="b"/>
            <a:pathLst>
              <a:path w="121920" h="137160">
                <a:moveTo>
                  <a:pt x="11595" y="0"/>
                </a:moveTo>
                <a:lnTo>
                  <a:pt x="5746" y="959"/>
                </a:lnTo>
                <a:lnTo>
                  <a:pt x="3537" y="2357"/>
                </a:lnTo>
                <a:lnTo>
                  <a:pt x="569" y="7205"/>
                </a:lnTo>
                <a:lnTo>
                  <a:pt x="0" y="14258"/>
                </a:lnTo>
                <a:lnTo>
                  <a:pt x="1686" y="23193"/>
                </a:lnTo>
                <a:lnTo>
                  <a:pt x="18859" y="58062"/>
                </a:lnTo>
                <a:lnTo>
                  <a:pt x="50966" y="97813"/>
                </a:lnTo>
                <a:lnTo>
                  <a:pt x="85235" y="126677"/>
                </a:lnTo>
                <a:lnTo>
                  <a:pt x="111434" y="137062"/>
                </a:lnTo>
                <a:lnTo>
                  <a:pt x="117146" y="135699"/>
                </a:lnTo>
                <a:lnTo>
                  <a:pt x="120535" y="130611"/>
                </a:lnTo>
                <a:lnTo>
                  <a:pt x="121493" y="123459"/>
                </a:lnTo>
                <a:lnTo>
                  <a:pt x="120168" y="114541"/>
                </a:lnTo>
                <a:lnTo>
                  <a:pt x="95004" y="67171"/>
                </a:lnTo>
                <a:lnTo>
                  <a:pt x="60340" y="28958"/>
                </a:lnTo>
                <a:lnTo>
                  <a:pt x="27908" y="5217"/>
                </a:lnTo>
                <a:lnTo>
                  <a:pt x="11595" y="0"/>
                </a:lnTo>
                <a:close/>
              </a:path>
            </a:pathLst>
          </a:custGeom>
          <a:solidFill>
            <a:srgbClr val="FFFFFF"/>
          </a:solidFill>
        </p:spPr>
        <p:txBody>
          <a:bodyPr wrap="square" lIns="0" tIns="0" rIns="0" bIns="0" rtlCol="0"/>
          <a:lstStyle/>
          <a:p>
            <a:endParaRPr/>
          </a:p>
        </p:txBody>
      </p:sp>
      <p:grpSp>
        <p:nvGrpSpPr>
          <p:cNvPr id="49" name="Group 48"/>
          <p:cNvGrpSpPr/>
          <p:nvPr/>
        </p:nvGrpSpPr>
        <p:grpSpPr>
          <a:xfrm>
            <a:off x="1643380" y="1524000"/>
            <a:ext cx="1176020" cy="1159510"/>
            <a:chOff x="2743200" y="1447800"/>
            <a:chExt cx="1176020" cy="1159510"/>
          </a:xfrm>
        </p:grpSpPr>
        <p:sp>
          <p:nvSpPr>
            <p:cNvPr id="11" name="object 11"/>
            <p:cNvSpPr/>
            <p:nvPr/>
          </p:nvSpPr>
          <p:spPr>
            <a:xfrm>
              <a:off x="2743200" y="1447800"/>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13" name="object 13"/>
            <p:cNvSpPr/>
            <p:nvPr/>
          </p:nvSpPr>
          <p:spPr>
            <a:xfrm>
              <a:off x="2819400" y="1524000"/>
              <a:ext cx="1012825" cy="998219"/>
            </a:xfrm>
            <a:custGeom>
              <a:avLst/>
              <a:gdLst/>
              <a:ahLst/>
              <a:cxnLst/>
              <a:rect l="l" t="t" r="r" b="b"/>
              <a:pathLst>
                <a:path w="1012825" h="998219">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39" name="object 39"/>
            <p:cNvSpPr/>
            <p:nvPr/>
          </p:nvSpPr>
          <p:spPr>
            <a:xfrm>
              <a:off x="3048000" y="1981200"/>
              <a:ext cx="274320" cy="271780"/>
            </a:xfrm>
            <a:custGeom>
              <a:avLst/>
              <a:gdLst/>
              <a:ahLst/>
              <a:cxnLst/>
              <a:rect l="l" t="t" r="r" b="b"/>
              <a:pathLst>
                <a:path w="274319" h="271780">
                  <a:moveTo>
                    <a:pt x="156389" y="0"/>
                  </a:moveTo>
                  <a:lnTo>
                    <a:pt x="118263" y="8840"/>
                  </a:lnTo>
                  <a:lnTo>
                    <a:pt x="77196" y="37714"/>
                  </a:lnTo>
                  <a:lnTo>
                    <a:pt x="56917" y="56252"/>
                  </a:lnTo>
                  <a:lnTo>
                    <a:pt x="47979" y="64340"/>
                  </a:lnTo>
                  <a:lnTo>
                    <a:pt x="17081" y="100422"/>
                  </a:lnTo>
                  <a:lnTo>
                    <a:pt x="2533" y="139278"/>
                  </a:lnTo>
                  <a:lnTo>
                    <a:pt x="0" y="155977"/>
                  </a:lnTo>
                  <a:lnTo>
                    <a:pt x="443" y="170040"/>
                  </a:lnTo>
                  <a:lnTo>
                    <a:pt x="11083" y="208139"/>
                  </a:lnTo>
                  <a:lnTo>
                    <a:pt x="33806" y="238826"/>
                  </a:lnTo>
                  <a:lnTo>
                    <a:pt x="66190" y="260463"/>
                  </a:lnTo>
                  <a:lnTo>
                    <a:pt x="105816" y="271412"/>
                  </a:lnTo>
                  <a:lnTo>
                    <a:pt x="120233" y="271612"/>
                  </a:lnTo>
                  <a:lnTo>
                    <a:pt x="133403" y="270098"/>
                  </a:lnTo>
                  <a:lnTo>
                    <a:pt x="177048" y="250609"/>
                  </a:lnTo>
                  <a:lnTo>
                    <a:pt x="222598" y="211108"/>
                  </a:lnTo>
                  <a:lnTo>
                    <a:pt x="108723" y="211108"/>
                  </a:lnTo>
                  <a:lnTo>
                    <a:pt x="99690" y="209598"/>
                  </a:lnTo>
                  <a:lnTo>
                    <a:pt x="66643" y="181188"/>
                  </a:lnTo>
                  <a:lnTo>
                    <a:pt x="61931" y="162922"/>
                  </a:lnTo>
                  <a:lnTo>
                    <a:pt x="62009" y="152917"/>
                  </a:lnTo>
                  <a:lnTo>
                    <a:pt x="81977" y="112988"/>
                  </a:lnTo>
                  <a:lnTo>
                    <a:pt x="103373" y="93771"/>
                  </a:lnTo>
                  <a:lnTo>
                    <a:pt x="112938" y="84557"/>
                  </a:lnTo>
                  <a:lnTo>
                    <a:pt x="122461" y="75835"/>
                  </a:lnTo>
                  <a:lnTo>
                    <a:pt x="131939" y="68791"/>
                  </a:lnTo>
                  <a:lnTo>
                    <a:pt x="135571" y="66543"/>
                  </a:lnTo>
                  <a:lnTo>
                    <a:pt x="140003" y="66239"/>
                  </a:lnTo>
                  <a:lnTo>
                    <a:pt x="147874" y="60907"/>
                  </a:lnTo>
                  <a:lnTo>
                    <a:pt x="157014" y="52964"/>
                  </a:lnTo>
                  <a:lnTo>
                    <a:pt x="166268" y="43827"/>
                  </a:lnTo>
                  <a:lnTo>
                    <a:pt x="176138" y="34340"/>
                  </a:lnTo>
                  <a:lnTo>
                    <a:pt x="185808" y="25656"/>
                  </a:lnTo>
                  <a:lnTo>
                    <a:pt x="194954" y="16824"/>
                  </a:lnTo>
                  <a:lnTo>
                    <a:pt x="203046" y="7488"/>
                  </a:lnTo>
                  <a:lnTo>
                    <a:pt x="194543" y="5004"/>
                  </a:lnTo>
                  <a:lnTo>
                    <a:pt x="182918" y="2213"/>
                  </a:lnTo>
                  <a:lnTo>
                    <a:pt x="170486" y="430"/>
                  </a:lnTo>
                  <a:lnTo>
                    <a:pt x="156389" y="0"/>
                  </a:lnTo>
                  <a:close/>
                </a:path>
                <a:path w="274319" h="271780">
                  <a:moveTo>
                    <a:pt x="266755" y="85266"/>
                  </a:moveTo>
                  <a:lnTo>
                    <a:pt x="257471" y="92370"/>
                  </a:lnTo>
                  <a:lnTo>
                    <a:pt x="247879" y="100822"/>
                  </a:lnTo>
                  <a:lnTo>
                    <a:pt x="237356" y="110419"/>
                  </a:lnTo>
                  <a:lnTo>
                    <a:pt x="227661" y="118553"/>
                  </a:lnTo>
                  <a:lnTo>
                    <a:pt x="217854" y="127018"/>
                  </a:lnTo>
                  <a:lnTo>
                    <a:pt x="209040" y="136127"/>
                  </a:lnTo>
                  <a:lnTo>
                    <a:pt x="206158" y="139594"/>
                  </a:lnTo>
                  <a:lnTo>
                    <a:pt x="204913" y="144915"/>
                  </a:lnTo>
                  <a:lnTo>
                    <a:pt x="198160" y="152492"/>
                  </a:lnTo>
                  <a:lnTo>
                    <a:pt x="189293" y="160751"/>
                  </a:lnTo>
                  <a:lnTo>
                    <a:pt x="179231" y="169415"/>
                  </a:lnTo>
                  <a:lnTo>
                    <a:pt x="168988" y="178413"/>
                  </a:lnTo>
                  <a:lnTo>
                    <a:pt x="127992" y="208745"/>
                  </a:lnTo>
                  <a:lnTo>
                    <a:pt x="108723" y="211108"/>
                  </a:lnTo>
                  <a:lnTo>
                    <a:pt x="222598" y="211108"/>
                  </a:lnTo>
                  <a:lnTo>
                    <a:pt x="255608" y="173830"/>
                  </a:lnTo>
                  <a:lnTo>
                    <a:pt x="271106" y="136401"/>
                  </a:lnTo>
                  <a:lnTo>
                    <a:pt x="273767" y="118553"/>
                  </a:lnTo>
                  <a:lnTo>
                    <a:pt x="273482" y="107335"/>
                  </a:lnTo>
                  <a:lnTo>
                    <a:pt x="270989" y="95905"/>
                  </a:lnTo>
                  <a:lnTo>
                    <a:pt x="266755" y="85266"/>
                  </a:lnTo>
                  <a:close/>
                </a:path>
              </a:pathLst>
            </a:custGeom>
            <a:solidFill>
              <a:srgbClr val="FFFFFF"/>
            </a:solidFill>
          </p:spPr>
          <p:txBody>
            <a:bodyPr wrap="square" lIns="0" tIns="0" rIns="0" bIns="0" rtlCol="0"/>
            <a:lstStyle/>
            <a:p>
              <a:endParaRPr/>
            </a:p>
          </p:txBody>
        </p:sp>
        <p:sp>
          <p:nvSpPr>
            <p:cNvPr id="40" name="object 40"/>
            <p:cNvSpPr/>
            <p:nvPr/>
          </p:nvSpPr>
          <p:spPr>
            <a:xfrm>
              <a:off x="3197060" y="1893472"/>
              <a:ext cx="230504" cy="215265"/>
            </a:xfrm>
            <a:custGeom>
              <a:avLst/>
              <a:gdLst/>
              <a:ahLst/>
              <a:cxnLst/>
              <a:rect l="l" t="t" r="r" b="b"/>
              <a:pathLst>
                <a:path w="230505" h="215264">
                  <a:moveTo>
                    <a:pt x="194433" y="0"/>
                  </a:moveTo>
                  <a:lnTo>
                    <a:pt x="183628" y="4909"/>
                  </a:lnTo>
                  <a:lnTo>
                    <a:pt x="173179" y="12738"/>
                  </a:lnTo>
                  <a:lnTo>
                    <a:pt x="163109" y="22234"/>
                  </a:lnTo>
                  <a:lnTo>
                    <a:pt x="153441" y="32141"/>
                  </a:lnTo>
                  <a:lnTo>
                    <a:pt x="144196" y="41205"/>
                  </a:lnTo>
                  <a:lnTo>
                    <a:pt x="40554" y="134918"/>
                  </a:lnTo>
                  <a:lnTo>
                    <a:pt x="31199" y="142642"/>
                  </a:lnTo>
                  <a:lnTo>
                    <a:pt x="21089" y="151805"/>
                  </a:lnTo>
                  <a:lnTo>
                    <a:pt x="11602" y="162334"/>
                  </a:lnTo>
                  <a:lnTo>
                    <a:pt x="4113" y="174156"/>
                  </a:lnTo>
                  <a:lnTo>
                    <a:pt x="0" y="187199"/>
                  </a:lnTo>
                  <a:lnTo>
                    <a:pt x="3111" y="199363"/>
                  </a:lnTo>
                  <a:lnTo>
                    <a:pt x="10528" y="208490"/>
                  </a:lnTo>
                  <a:lnTo>
                    <a:pt x="21155" y="213844"/>
                  </a:lnTo>
                  <a:lnTo>
                    <a:pt x="33900" y="214688"/>
                  </a:lnTo>
                  <a:lnTo>
                    <a:pt x="35561" y="214432"/>
                  </a:lnTo>
                  <a:lnTo>
                    <a:pt x="46402" y="209860"/>
                  </a:lnTo>
                  <a:lnTo>
                    <a:pt x="56003" y="201752"/>
                  </a:lnTo>
                  <a:lnTo>
                    <a:pt x="66416" y="191729"/>
                  </a:lnTo>
                  <a:lnTo>
                    <a:pt x="168660" y="100530"/>
                  </a:lnTo>
                  <a:lnTo>
                    <a:pt x="207493" y="65097"/>
                  </a:lnTo>
                  <a:lnTo>
                    <a:pt x="229955" y="19062"/>
                  </a:lnTo>
                  <a:lnTo>
                    <a:pt x="222914" y="8951"/>
                  </a:lnTo>
                  <a:lnTo>
                    <a:pt x="210945" y="2228"/>
                  </a:lnTo>
                  <a:lnTo>
                    <a:pt x="194433" y="0"/>
                  </a:lnTo>
                  <a:close/>
                </a:path>
              </a:pathLst>
            </a:custGeom>
            <a:solidFill>
              <a:srgbClr val="FFFFFF"/>
            </a:solidFill>
          </p:spPr>
          <p:txBody>
            <a:bodyPr wrap="square" lIns="0" tIns="0" rIns="0" bIns="0" rtlCol="0"/>
            <a:lstStyle/>
            <a:p>
              <a:endParaRPr/>
            </a:p>
          </p:txBody>
        </p:sp>
        <p:sp>
          <p:nvSpPr>
            <p:cNvPr id="41" name="object 41"/>
            <p:cNvSpPr/>
            <p:nvPr/>
          </p:nvSpPr>
          <p:spPr>
            <a:xfrm>
              <a:off x="3303612" y="1749176"/>
              <a:ext cx="273050" cy="271145"/>
            </a:xfrm>
            <a:custGeom>
              <a:avLst/>
              <a:gdLst/>
              <a:ahLst/>
              <a:cxnLst/>
              <a:rect l="l" t="t" r="r" b="b"/>
              <a:pathLst>
                <a:path w="273050" h="271144">
                  <a:moveTo>
                    <a:pt x="261297" y="60114"/>
                  </a:moveTo>
                  <a:lnTo>
                    <a:pt x="158399" y="60114"/>
                  </a:lnTo>
                  <a:lnTo>
                    <a:pt x="169800" y="60658"/>
                  </a:lnTo>
                  <a:lnTo>
                    <a:pt x="180460" y="63716"/>
                  </a:lnTo>
                  <a:lnTo>
                    <a:pt x="210082" y="97388"/>
                  </a:lnTo>
                  <a:lnTo>
                    <a:pt x="213156" y="124486"/>
                  </a:lnTo>
                  <a:lnTo>
                    <a:pt x="208751" y="137254"/>
                  </a:lnTo>
                  <a:lnTo>
                    <a:pt x="201804" y="147643"/>
                  </a:lnTo>
                  <a:lnTo>
                    <a:pt x="193067" y="156542"/>
                  </a:lnTo>
                  <a:lnTo>
                    <a:pt x="173238" y="173436"/>
                  </a:lnTo>
                  <a:lnTo>
                    <a:pt x="155974" y="189968"/>
                  </a:lnTo>
                  <a:lnTo>
                    <a:pt x="146886" y="197994"/>
                  </a:lnTo>
                  <a:lnTo>
                    <a:pt x="136449" y="205824"/>
                  </a:lnTo>
                  <a:lnTo>
                    <a:pt x="123876" y="213428"/>
                  </a:lnTo>
                  <a:lnTo>
                    <a:pt x="105029" y="230991"/>
                  </a:lnTo>
                  <a:lnTo>
                    <a:pt x="77062" y="256752"/>
                  </a:lnTo>
                  <a:lnTo>
                    <a:pt x="74903" y="258606"/>
                  </a:lnTo>
                  <a:lnTo>
                    <a:pt x="70331" y="260117"/>
                  </a:lnTo>
                  <a:lnTo>
                    <a:pt x="71550" y="263356"/>
                  </a:lnTo>
                  <a:lnTo>
                    <a:pt x="80831" y="266338"/>
                  </a:lnTo>
                  <a:lnTo>
                    <a:pt x="91389" y="268876"/>
                  </a:lnTo>
                  <a:lnTo>
                    <a:pt x="104481" y="270581"/>
                  </a:lnTo>
                  <a:lnTo>
                    <a:pt x="121497" y="271108"/>
                  </a:lnTo>
                  <a:lnTo>
                    <a:pt x="134276" y="269331"/>
                  </a:lnTo>
                  <a:lnTo>
                    <a:pt x="177564" y="249137"/>
                  </a:lnTo>
                  <a:lnTo>
                    <a:pt x="208374" y="223145"/>
                  </a:lnTo>
                  <a:lnTo>
                    <a:pt x="243954" y="189215"/>
                  </a:lnTo>
                  <a:lnTo>
                    <a:pt x="267716" y="146374"/>
                  </a:lnTo>
                  <a:lnTo>
                    <a:pt x="272960" y="104116"/>
                  </a:lnTo>
                  <a:lnTo>
                    <a:pt x="273000" y="97388"/>
                  </a:lnTo>
                  <a:lnTo>
                    <a:pt x="270589" y="84332"/>
                  </a:lnTo>
                  <a:lnTo>
                    <a:pt x="266560" y="71591"/>
                  </a:lnTo>
                  <a:lnTo>
                    <a:pt x="261297" y="60114"/>
                  </a:lnTo>
                  <a:close/>
                </a:path>
                <a:path w="273050" h="271144">
                  <a:moveTo>
                    <a:pt x="155894" y="0"/>
                  </a:moveTo>
                  <a:lnTo>
                    <a:pt x="109098" y="13279"/>
                  </a:lnTo>
                  <a:lnTo>
                    <a:pt x="71583" y="42325"/>
                  </a:lnTo>
                  <a:lnTo>
                    <a:pt x="35821" y="75877"/>
                  </a:lnTo>
                  <a:lnTo>
                    <a:pt x="8850" y="116550"/>
                  </a:lnTo>
                  <a:lnTo>
                    <a:pt x="0" y="162416"/>
                  </a:lnTo>
                  <a:lnTo>
                    <a:pt x="2064" y="174458"/>
                  </a:lnTo>
                  <a:lnTo>
                    <a:pt x="7037" y="186270"/>
                  </a:lnTo>
                  <a:lnTo>
                    <a:pt x="16466" y="179174"/>
                  </a:lnTo>
                  <a:lnTo>
                    <a:pt x="25760" y="170457"/>
                  </a:lnTo>
                  <a:lnTo>
                    <a:pt x="35893" y="160802"/>
                  </a:lnTo>
                  <a:lnTo>
                    <a:pt x="55625" y="144492"/>
                  </a:lnTo>
                  <a:lnTo>
                    <a:pt x="64514" y="135530"/>
                  </a:lnTo>
                  <a:lnTo>
                    <a:pt x="67562" y="131872"/>
                  </a:lnTo>
                  <a:lnTo>
                    <a:pt x="69404" y="126373"/>
                  </a:lnTo>
                  <a:lnTo>
                    <a:pt x="75655" y="119023"/>
                  </a:lnTo>
                  <a:lnTo>
                    <a:pt x="82732" y="111955"/>
                  </a:lnTo>
                  <a:lnTo>
                    <a:pt x="91366" y="104116"/>
                  </a:lnTo>
                  <a:lnTo>
                    <a:pt x="101821" y="94894"/>
                  </a:lnTo>
                  <a:lnTo>
                    <a:pt x="114359" y="83676"/>
                  </a:lnTo>
                  <a:lnTo>
                    <a:pt x="123875" y="75597"/>
                  </a:lnTo>
                  <a:lnTo>
                    <a:pt x="134415" y="68270"/>
                  </a:lnTo>
                  <a:lnTo>
                    <a:pt x="146537" y="62271"/>
                  </a:lnTo>
                  <a:lnTo>
                    <a:pt x="158399" y="60114"/>
                  </a:lnTo>
                  <a:lnTo>
                    <a:pt x="261297" y="60114"/>
                  </a:lnTo>
                  <a:lnTo>
                    <a:pt x="261027" y="59527"/>
                  </a:lnTo>
                  <a:lnTo>
                    <a:pt x="236052" y="28471"/>
                  </a:lnTo>
                  <a:lnTo>
                    <a:pt x="199871" y="7372"/>
                  </a:lnTo>
                  <a:lnTo>
                    <a:pt x="170391" y="267"/>
                  </a:lnTo>
                  <a:lnTo>
                    <a:pt x="155894" y="0"/>
                  </a:lnTo>
                  <a:close/>
                </a:path>
              </a:pathLst>
            </a:custGeom>
            <a:solidFill>
              <a:srgbClr val="FFFFFF"/>
            </a:solidFill>
            <a:ln>
              <a:solidFill>
                <a:schemeClr val="bg1"/>
              </a:solidFill>
            </a:ln>
          </p:spPr>
          <p:txBody>
            <a:bodyPr wrap="square" lIns="0" tIns="0" rIns="0" bIns="0" rtlCol="0"/>
            <a:lstStyle/>
            <a:p>
              <a:endParaRPr/>
            </a:p>
          </p:txBody>
        </p:sp>
      </p:grpSp>
      <p:sp>
        <p:nvSpPr>
          <p:cNvPr id="42" name="object 42"/>
          <p:cNvSpPr/>
          <p:nvPr/>
        </p:nvSpPr>
        <p:spPr>
          <a:xfrm>
            <a:off x="6723208" y="4390395"/>
            <a:ext cx="514984" cy="567690"/>
          </a:xfrm>
          <a:custGeom>
            <a:avLst/>
            <a:gdLst/>
            <a:ahLst/>
            <a:cxnLst/>
            <a:rect l="l" t="t" r="r" b="b"/>
            <a:pathLst>
              <a:path w="514984" h="567689">
                <a:moveTo>
                  <a:pt x="379869" y="0"/>
                </a:moveTo>
                <a:lnTo>
                  <a:pt x="45681" y="0"/>
                </a:lnTo>
                <a:lnTo>
                  <a:pt x="31516" y="2263"/>
                </a:lnTo>
                <a:lnTo>
                  <a:pt x="2653" y="30363"/>
                </a:lnTo>
                <a:lnTo>
                  <a:pt x="0" y="521995"/>
                </a:lnTo>
                <a:lnTo>
                  <a:pt x="2262" y="536173"/>
                </a:lnTo>
                <a:lnTo>
                  <a:pt x="30357" y="565029"/>
                </a:lnTo>
                <a:lnTo>
                  <a:pt x="257289" y="567690"/>
                </a:lnTo>
                <a:lnTo>
                  <a:pt x="257289" y="465734"/>
                </a:lnTo>
                <a:lnTo>
                  <a:pt x="258756" y="451294"/>
                </a:lnTo>
                <a:lnTo>
                  <a:pt x="262963" y="437833"/>
                </a:lnTo>
                <a:lnTo>
                  <a:pt x="269615" y="425644"/>
                </a:lnTo>
                <a:lnTo>
                  <a:pt x="278418" y="415021"/>
                </a:lnTo>
                <a:lnTo>
                  <a:pt x="280920" y="412965"/>
                </a:lnTo>
                <a:lnTo>
                  <a:pt x="211632" y="412965"/>
                </a:lnTo>
                <a:lnTo>
                  <a:pt x="209041" y="412673"/>
                </a:lnTo>
                <a:lnTo>
                  <a:pt x="68465" y="412673"/>
                </a:lnTo>
                <a:lnTo>
                  <a:pt x="65722" y="407720"/>
                </a:lnTo>
                <a:lnTo>
                  <a:pt x="65747" y="395495"/>
                </a:lnTo>
                <a:lnTo>
                  <a:pt x="68440" y="390575"/>
                </a:lnTo>
                <a:lnTo>
                  <a:pt x="181902" y="390575"/>
                </a:lnTo>
                <a:lnTo>
                  <a:pt x="180212" y="385660"/>
                </a:lnTo>
                <a:lnTo>
                  <a:pt x="179730" y="380301"/>
                </a:lnTo>
                <a:lnTo>
                  <a:pt x="184251" y="353796"/>
                </a:lnTo>
                <a:lnTo>
                  <a:pt x="68465" y="353796"/>
                </a:lnTo>
                <a:lnTo>
                  <a:pt x="65722" y="348780"/>
                </a:lnTo>
                <a:lnTo>
                  <a:pt x="65722" y="336664"/>
                </a:lnTo>
                <a:lnTo>
                  <a:pt x="68440" y="331698"/>
                </a:lnTo>
                <a:lnTo>
                  <a:pt x="187998" y="331698"/>
                </a:lnTo>
                <a:lnTo>
                  <a:pt x="194259" y="294894"/>
                </a:lnTo>
                <a:lnTo>
                  <a:pt x="68465" y="294894"/>
                </a:lnTo>
                <a:lnTo>
                  <a:pt x="65722" y="289902"/>
                </a:lnTo>
                <a:lnTo>
                  <a:pt x="65722" y="277787"/>
                </a:lnTo>
                <a:lnTo>
                  <a:pt x="68440" y="272796"/>
                </a:lnTo>
                <a:lnTo>
                  <a:pt x="197992" y="272796"/>
                </a:lnTo>
                <a:lnTo>
                  <a:pt x="199986" y="260972"/>
                </a:lnTo>
                <a:lnTo>
                  <a:pt x="201231" y="253784"/>
                </a:lnTo>
                <a:lnTo>
                  <a:pt x="206082" y="247446"/>
                </a:lnTo>
                <a:lnTo>
                  <a:pt x="214744" y="236004"/>
                </a:lnTo>
                <a:lnTo>
                  <a:pt x="68465" y="236004"/>
                </a:lnTo>
                <a:lnTo>
                  <a:pt x="65722" y="231013"/>
                </a:lnTo>
                <a:lnTo>
                  <a:pt x="65722" y="218909"/>
                </a:lnTo>
                <a:lnTo>
                  <a:pt x="68440" y="213918"/>
                </a:lnTo>
                <a:lnTo>
                  <a:pt x="231571" y="213918"/>
                </a:lnTo>
                <a:lnTo>
                  <a:pt x="259549" y="177126"/>
                </a:lnTo>
                <a:lnTo>
                  <a:pt x="68465" y="177126"/>
                </a:lnTo>
                <a:lnTo>
                  <a:pt x="65722" y="172135"/>
                </a:lnTo>
                <a:lnTo>
                  <a:pt x="65722" y="159994"/>
                </a:lnTo>
                <a:lnTo>
                  <a:pt x="68440" y="155041"/>
                </a:lnTo>
                <a:lnTo>
                  <a:pt x="276351" y="155041"/>
                </a:lnTo>
                <a:lnTo>
                  <a:pt x="383285" y="14401"/>
                </a:lnTo>
                <a:lnTo>
                  <a:pt x="388137" y="9423"/>
                </a:lnTo>
                <a:lnTo>
                  <a:pt x="393382" y="5156"/>
                </a:lnTo>
                <a:lnTo>
                  <a:pt x="387032" y="1879"/>
                </a:lnTo>
                <a:lnTo>
                  <a:pt x="379869" y="0"/>
                </a:lnTo>
                <a:close/>
              </a:path>
              <a:path w="514984" h="567689">
                <a:moveTo>
                  <a:pt x="417982" y="420065"/>
                </a:moveTo>
                <a:lnTo>
                  <a:pt x="328993" y="420065"/>
                </a:lnTo>
                <a:lnTo>
                  <a:pt x="327688" y="420083"/>
                </a:lnTo>
                <a:lnTo>
                  <a:pt x="291840" y="439196"/>
                </a:lnTo>
                <a:lnTo>
                  <a:pt x="283273" y="465734"/>
                </a:lnTo>
                <a:lnTo>
                  <a:pt x="283273" y="567690"/>
                </a:lnTo>
                <a:lnTo>
                  <a:pt x="417982" y="420065"/>
                </a:lnTo>
                <a:close/>
              </a:path>
              <a:path w="514984" h="567689">
                <a:moveTo>
                  <a:pt x="417982" y="252247"/>
                </a:moveTo>
                <a:lnTo>
                  <a:pt x="337642" y="357886"/>
                </a:lnTo>
                <a:lnTo>
                  <a:pt x="331304" y="360667"/>
                </a:lnTo>
                <a:lnTo>
                  <a:pt x="224205" y="410984"/>
                </a:lnTo>
                <a:lnTo>
                  <a:pt x="221653" y="411822"/>
                </a:lnTo>
                <a:lnTo>
                  <a:pt x="219087" y="412292"/>
                </a:lnTo>
                <a:lnTo>
                  <a:pt x="218617" y="412534"/>
                </a:lnTo>
                <a:lnTo>
                  <a:pt x="218097" y="412673"/>
                </a:lnTo>
                <a:lnTo>
                  <a:pt x="216915" y="412673"/>
                </a:lnTo>
                <a:lnTo>
                  <a:pt x="214312" y="412965"/>
                </a:lnTo>
                <a:lnTo>
                  <a:pt x="280920" y="412965"/>
                </a:lnTo>
                <a:lnTo>
                  <a:pt x="289079" y="406260"/>
                </a:lnTo>
                <a:lnTo>
                  <a:pt x="301302" y="399653"/>
                </a:lnTo>
                <a:lnTo>
                  <a:pt x="314795" y="395495"/>
                </a:lnTo>
                <a:lnTo>
                  <a:pt x="417982" y="394081"/>
                </a:lnTo>
                <a:lnTo>
                  <a:pt x="417982" y="252247"/>
                </a:lnTo>
                <a:close/>
              </a:path>
              <a:path w="514984" h="567689">
                <a:moveTo>
                  <a:pt x="207009" y="330542"/>
                </a:moveTo>
                <a:lnTo>
                  <a:pt x="198081" y="383133"/>
                </a:lnTo>
                <a:lnTo>
                  <a:pt x="200101" y="388112"/>
                </a:lnTo>
                <a:lnTo>
                  <a:pt x="208699" y="394627"/>
                </a:lnTo>
                <a:lnTo>
                  <a:pt x="214033" y="395262"/>
                </a:lnTo>
                <a:lnTo>
                  <a:pt x="262343" y="372554"/>
                </a:lnTo>
                <a:lnTo>
                  <a:pt x="207009" y="330542"/>
                </a:lnTo>
                <a:close/>
              </a:path>
              <a:path w="514984" h="567689">
                <a:moveTo>
                  <a:pt x="377088" y="53263"/>
                </a:moveTo>
                <a:lnTo>
                  <a:pt x="220840" y="258660"/>
                </a:lnTo>
                <a:lnTo>
                  <a:pt x="329844" y="337553"/>
                </a:lnTo>
                <a:lnTo>
                  <a:pt x="483488" y="135432"/>
                </a:lnTo>
                <a:lnTo>
                  <a:pt x="377088" y="53263"/>
                </a:lnTo>
                <a:close/>
              </a:path>
              <a:path w="514984" h="567689">
                <a:moveTo>
                  <a:pt x="446028" y="4722"/>
                </a:moveTo>
                <a:lnTo>
                  <a:pt x="402272" y="21939"/>
                </a:lnTo>
                <a:lnTo>
                  <a:pt x="393420" y="31673"/>
                </a:lnTo>
                <a:lnTo>
                  <a:pt x="500557" y="112979"/>
                </a:lnTo>
                <a:lnTo>
                  <a:pt x="505763" y="105209"/>
                </a:lnTo>
                <a:lnTo>
                  <a:pt x="510849" y="94059"/>
                </a:lnTo>
                <a:lnTo>
                  <a:pt x="513766" y="82389"/>
                </a:lnTo>
                <a:lnTo>
                  <a:pt x="514557" y="70502"/>
                </a:lnTo>
                <a:lnTo>
                  <a:pt x="513264" y="58696"/>
                </a:lnTo>
                <a:lnTo>
                  <a:pt x="488060" y="18313"/>
                </a:lnTo>
                <a:lnTo>
                  <a:pt x="446028" y="4722"/>
                </a:lnTo>
                <a:close/>
              </a:path>
            </a:pathLst>
          </a:custGeom>
          <a:solidFill>
            <a:srgbClr val="FFFFFF"/>
          </a:solidFill>
        </p:spPr>
        <p:txBody>
          <a:bodyPr wrap="square" lIns="0" tIns="0" rIns="0" bIns="0" rtlCol="0"/>
          <a:lstStyle/>
          <a:p>
            <a:endParaRPr/>
          </a:p>
        </p:txBody>
      </p:sp>
      <p:sp>
        <p:nvSpPr>
          <p:cNvPr id="43" name="object 43"/>
          <p:cNvSpPr txBox="1">
            <a:spLocks noGrp="1"/>
          </p:cNvSpPr>
          <p:nvPr>
            <p:ph type="title"/>
          </p:nvPr>
        </p:nvSpPr>
        <p:spPr>
          <a:xfrm>
            <a:off x="444500" y="343782"/>
            <a:ext cx="8255000" cy="492443"/>
          </a:xfrm>
          <a:prstGeom prst="rect">
            <a:avLst/>
          </a:prstGeom>
        </p:spPr>
        <p:txBody>
          <a:bodyPr vert="horz" wrap="square" lIns="0" tIns="0" rIns="0" bIns="0" rtlCol="0">
            <a:spAutoFit/>
          </a:bodyPr>
          <a:lstStyle/>
          <a:p>
            <a:pPr marL="25400">
              <a:lnSpc>
                <a:spcPct val="100000"/>
              </a:lnSpc>
            </a:pPr>
            <a:r>
              <a:rPr lang="en-US" sz="3200" dirty="0" smtClean="0"/>
              <a:t>Offsite Optimization Strategy</a:t>
            </a:r>
            <a:endParaRPr lang="en-US" sz="3200" dirty="0"/>
          </a:p>
        </p:txBody>
      </p:sp>
      <p:sp>
        <p:nvSpPr>
          <p:cNvPr id="44" name="object 16"/>
          <p:cNvSpPr txBox="1"/>
          <p:nvPr/>
        </p:nvSpPr>
        <p:spPr>
          <a:xfrm>
            <a:off x="557530" y="2851079"/>
            <a:ext cx="3404870" cy="246221"/>
          </a:xfrm>
          <a:prstGeom prst="rect">
            <a:avLst/>
          </a:prstGeom>
        </p:spPr>
        <p:txBody>
          <a:bodyPr vert="horz" wrap="square" lIns="0" tIns="0" rIns="0" bIns="0" rtlCol="0">
            <a:spAutoFit/>
          </a:bodyPr>
          <a:lstStyle/>
          <a:p>
            <a:pPr marL="40640" algn="ctr">
              <a:lnSpc>
                <a:spcPct val="100000"/>
              </a:lnSpc>
            </a:pPr>
            <a:r>
              <a:rPr lang="en-US" sz="1600" b="1" dirty="0" smtClean="0">
                <a:solidFill>
                  <a:srgbClr val="58595B"/>
                </a:solidFill>
                <a:latin typeface="Century Gothic" pitchFamily="34" charset="0"/>
                <a:cs typeface="Arial"/>
              </a:rPr>
              <a:t>Industry-Specific Links</a:t>
            </a:r>
            <a:endParaRPr sz="1600" dirty="0">
              <a:latin typeface="Century Gothic" pitchFamily="34" charset="0"/>
              <a:cs typeface="Arial"/>
            </a:endParaRPr>
          </a:p>
        </p:txBody>
      </p:sp>
      <p:grpSp>
        <p:nvGrpSpPr>
          <p:cNvPr id="45" name="Group 44"/>
          <p:cNvGrpSpPr/>
          <p:nvPr/>
        </p:nvGrpSpPr>
        <p:grpSpPr>
          <a:xfrm>
            <a:off x="1596567" y="4098290"/>
            <a:ext cx="1176020" cy="1159510"/>
            <a:chOff x="1596567" y="4098290"/>
            <a:chExt cx="1176020" cy="1159510"/>
          </a:xfrm>
        </p:grpSpPr>
        <p:sp>
          <p:nvSpPr>
            <p:cNvPr id="46" name="object 11"/>
            <p:cNvSpPr/>
            <p:nvPr/>
          </p:nvSpPr>
          <p:spPr>
            <a:xfrm>
              <a:off x="1596567" y="4098290"/>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a:ln w="5080">
              <a:solidFill>
                <a:srgbClr val="98CA3C"/>
              </a:solidFill>
            </a:ln>
          </p:spPr>
          <p:txBody>
            <a:bodyPr wrap="square" lIns="0" tIns="0" rIns="0" bIns="0" rtlCol="0"/>
            <a:lstStyle/>
            <a:p>
              <a:endParaRPr/>
            </a:p>
          </p:txBody>
        </p:sp>
        <p:sp>
          <p:nvSpPr>
            <p:cNvPr id="48" name="object 13"/>
            <p:cNvSpPr/>
            <p:nvPr/>
          </p:nvSpPr>
          <p:spPr>
            <a:xfrm>
              <a:off x="1676400" y="4191000"/>
              <a:ext cx="1012825" cy="998219"/>
            </a:xfrm>
            <a:custGeom>
              <a:avLst/>
              <a:gdLst/>
              <a:ahLst/>
              <a:cxnLst/>
              <a:rect l="l" t="t" r="r" b="b"/>
              <a:pathLst>
                <a:path w="1012825" h="998219">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2600" y="4253214"/>
              <a:ext cx="894262" cy="838200"/>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choose us?</a:t>
            </a:r>
            <a:endParaRPr lang="en-US" dirty="0"/>
          </a:p>
        </p:txBody>
      </p:sp>
      <p:sp>
        <p:nvSpPr>
          <p:cNvPr id="3" name="Content Placeholder 2"/>
          <p:cNvSpPr>
            <a:spLocks noGrp="1"/>
          </p:cNvSpPr>
          <p:nvPr>
            <p:ph idx="1"/>
          </p:nvPr>
        </p:nvSpPr>
        <p:spPr>
          <a:xfrm>
            <a:off x="1905000" y="1752600"/>
            <a:ext cx="6629400" cy="4114800"/>
          </a:xfrm>
        </p:spPr>
        <p:txBody>
          <a:bodyPr>
            <a:normAutofit fontScale="55000" lnSpcReduction="20000"/>
          </a:bodyPr>
          <a:lstStyle/>
          <a:p>
            <a:pPr>
              <a:buClr>
                <a:srgbClr val="98CA3C"/>
              </a:buClr>
              <a:buFont typeface="Wingdings" pitchFamily="2" charset="2"/>
              <a:buChar char="§"/>
            </a:pPr>
            <a:r>
              <a:rPr lang="en-US" dirty="0" smtClean="0"/>
              <a:t>At Amplified, we believe in absolute transparency. We have 100% confidence in all of the actions that will be completed for your website so we have built a custom fulfillment dashboard where you will be able to see every work item finished for your campaign in real-time. You will also be able to track the daily progress made on your keywords, and sync Google Analytics in order to see traffic and bounce rates all in one place! </a:t>
            </a:r>
          </a:p>
          <a:p>
            <a:pPr>
              <a:buClr>
                <a:srgbClr val="98CA3C"/>
              </a:buClr>
              <a:buNone/>
            </a:pPr>
            <a:endParaRPr lang="en-US" dirty="0" smtClean="0"/>
          </a:p>
          <a:p>
            <a:pPr>
              <a:buClr>
                <a:srgbClr val="98CA3C"/>
              </a:buClr>
              <a:buFont typeface="Wingdings" pitchFamily="2" charset="2"/>
              <a:buChar char="§"/>
            </a:pPr>
            <a:r>
              <a:rPr lang="en-US" dirty="0" smtClean="0"/>
              <a:t>Our SEO Team is made up of some of the most experienced analysts in the industry and all of our work is done in-house. Your dedicated account management team will strategize to provide a successful and efficient marketing plan for you and your business. By only managing a handful of accounts, each management team is able to dedicate their full attention to your business goals, familiarize themselves with your industry, and come up with a customized plan that will produce the most value for your investment.</a:t>
            </a:r>
          </a:p>
          <a:p>
            <a:pPr>
              <a:buClr>
                <a:srgbClr val="98CA3C"/>
              </a:buClr>
              <a:buFont typeface="Wingdings" pitchFamily="2" charset="2"/>
              <a:buChar char="§"/>
            </a:pPr>
            <a:endParaRPr lang="en-US" dirty="0" smtClean="0"/>
          </a:p>
          <a:p>
            <a:pPr>
              <a:buClr>
                <a:srgbClr val="98CA3C"/>
              </a:buClr>
              <a:buFont typeface="Wingdings" pitchFamily="2" charset="2"/>
              <a:buChar char="§"/>
            </a:pPr>
            <a:r>
              <a:rPr lang="en-US" dirty="0" smtClean="0"/>
              <a:t>Your Account Manager will keep you up to date on the progress of your campaign and what can be done for further improvement. We make it our first priority to maintain top-level customer support, which is why more small businesses trust Amplified with their SEO budgets. We manage thousands of SMB customers on our enterprise level small business SEO platform and because of our proven results, we maintain one of the highest customer retention rates in the industry. </a:t>
            </a:r>
          </a:p>
          <a:p>
            <a:pPr>
              <a:buClr>
                <a:srgbClr val="98CA3C"/>
              </a:buClr>
              <a:buFont typeface="Wingdings" pitchFamily="2" charset="2"/>
              <a:buChar char="§"/>
            </a:pPr>
            <a:endParaRPr lang="en-US" dirty="0"/>
          </a:p>
        </p:txBody>
      </p:sp>
      <p:pic>
        <p:nvPicPr>
          <p:cNvPr id="2050" name="Picture 2"/>
          <p:cNvPicPr>
            <a:picLocks noChangeAspect="1" noChangeArrowheads="1"/>
          </p:cNvPicPr>
          <p:nvPr/>
        </p:nvPicPr>
        <p:blipFill>
          <a:blip r:embed="rId2" cstate="print"/>
          <a:srcRect l="16941" t="18581" r="11294" b="18581"/>
          <a:stretch>
            <a:fillRect/>
          </a:stretch>
        </p:blipFill>
        <p:spPr bwMode="auto">
          <a:xfrm>
            <a:off x="762000" y="1828800"/>
            <a:ext cx="990600" cy="79086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5800" y="3048000"/>
            <a:ext cx="1104182" cy="914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85800" y="4419600"/>
            <a:ext cx="1133475" cy="1238250"/>
          </a:xfrm>
          <a:prstGeom prst="rect">
            <a:avLst/>
          </a:prstGeom>
          <a:noFill/>
          <a:ln w="9525">
            <a:noFill/>
            <a:miter lim="800000"/>
            <a:headEnd/>
            <a:tailEnd/>
          </a:ln>
        </p:spPr>
      </p:pic>
    </p:spTree>
    <p:extLst>
      <p:ext uri="{BB962C8B-B14F-4D97-AF65-F5344CB8AC3E}">
        <p14:creationId xmlns="" xmlns:p14="http://schemas.microsoft.com/office/powerpoint/2010/main" val="385575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choose us?</a:t>
            </a:r>
            <a:endParaRPr lang="en-US" dirty="0"/>
          </a:p>
        </p:txBody>
      </p:sp>
      <p:sp>
        <p:nvSpPr>
          <p:cNvPr id="3" name="Content Placeholder 2"/>
          <p:cNvSpPr>
            <a:spLocks noGrp="1"/>
          </p:cNvSpPr>
          <p:nvPr>
            <p:ph idx="1"/>
          </p:nvPr>
        </p:nvSpPr>
        <p:spPr>
          <a:xfrm>
            <a:off x="1752600" y="1752599"/>
            <a:ext cx="6934200" cy="3657601"/>
          </a:xfrm>
        </p:spPr>
        <p:txBody>
          <a:bodyPr>
            <a:normAutofit fontScale="77500" lnSpcReduction="20000"/>
          </a:bodyPr>
          <a:lstStyle/>
          <a:p>
            <a:pPr>
              <a:buClr>
                <a:srgbClr val="98CA3C"/>
              </a:buClr>
              <a:buFont typeface="Wingdings" pitchFamily="2" charset="2"/>
              <a:buChar char="§"/>
            </a:pPr>
            <a:r>
              <a:rPr lang="en-US" dirty="0" smtClean="0"/>
              <a:t>Search engines are constantly improving their algorithms in order to provide the best search results for their visitors. This means that SEO practices and standards frequently change and it is important to hire an SEO </a:t>
            </a:r>
            <a:r>
              <a:rPr lang="en-US" dirty="0" smtClean="0"/>
              <a:t>firm, like </a:t>
            </a:r>
            <a:r>
              <a:rPr lang="en-US" dirty="0" err="1" smtClean="0"/>
              <a:t>Amplfieid</a:t>
            </a:r>
            <a:r>
              <a:rPr lang="en-US" dirty="0" smtClean="0"/>
              <a:t> </a:t>
            </a:r>
            <a:r>
              <a:rPr lang="en-US" dirty="0" smtClean="0"/>
              <a:t>that can roll with the punches and re-direct focus when needed. </a:t>
            </a:r>
          </a:p>
          <a:p>
            <a:pPr>
              <a:buClr>
                <a:srgbClr val="98CA3C"/>
              </a:buClr>
              <a:buNone/>
            </a:pPr>
            <a:endParaRPr lang="en-US" dirty="0" smtClean="0"/>
          </a:p>
          <a:p>
            <a:pPr>
              <a:buClr>
                <a:srgbClr val="98CA3C"/>
              </a:buClr>
              <a:buFont typeface="Wingdings" pitchFamily="2" charset="2"/>
              <a:buChar char="§"/>
            </a:pPr>
            <a:r>
              <a:rPr lang="en-US" dirty="0" smtClean="0"/>
              <a:t>At Amplified, we are always learning and familiarizing ourselves with the latest search engine updates and practices. We will never use ‘black hat’ or unethical techniques to cheat or manipulate rankings. All of the work that we do will always align with current SEO standards to ensure that you rank naturally and show continual organic growth</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09600" y="1905000"/>
            <a:ext cx="1019175" cy="11334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3581400"/>
            <a:ext cx="1543050" cy="1333500"/>
          </a:xfrm>
          <a:prstGeom prst="rect">
            <a:avLst/>
          </a:prstGeom>
          <a:noFill/>
          <a:ln w="9525">
            <a:noFill/>
            <a:miter lim="800000"/>
            <a:headEnd/>
            <a:tailEnd/>
          </a:ln>
        </p:spPr>
      </p:pic>
    </p:spTree>
    <p:extLst>
      <p:ext uri="{BB962C8B-B14F-4D97-AF65-F5344CB8AC3E}">
        <p14:creationId xmlns="" xmlns:p14="http://schemas.microsoft.com/office/powerpoint/2010/main" val="175977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a:t>
            </a:r>
            <a:r>
              <a:rPr lang="en-US" dirty="0" smtClean="0"/>
              <a:t>Roadmap of Work</a:t>
            </a:r>
            <a:endParaRPr lang="en-US" dirty="0"/>
          </a:p>
        </p:txBody>
      </p:sp>
      <p:sp>
        <p:nvSpPr>
          <p:cNvPr id="3" name="Content Placeholder 2"/>
          <p:cNvSpPr>
            <a:spLocks noGrp="1"/>
          </p:cNvSpPr>
          <p:nvPr>
            <p:ph idx="1"/>
          </p:nvPr>
        </p:nvSpPr>
        <p:spPr/>
        <p:txBody>
          <a:bodyPr>
            <a:normAutofit fontScale="55000" lnSpcReduction="20000"/>
          </a:bodyPr>
          <a:lstStyle/>
          <a:p>
            <a:pPr>
              <a:buClr>
                <a:srgbClr val="98CA3C"/>
              </a:buClr>
              <a:buNone/>
            </a:pPr>
            <a:r>
              <a:rPr lang="en-US" sz="3600" b="1" dirty="0" smtClean="0">
                <a:solidFill>
                  <a:srgbClr val="00B0F0"/>
                </a:solidFill>
              </a:rPr>
              <a:t>THE FOLLOWING IS A LIST OF ACTIONS THAT WILL BE PERFORMED FOR YOUR WEBSITE:</a:t>
            </a:r>
          </a:p>
          <a:p>
            <a:pPr>
              <a:buClr>
                <a:srgbClr val="98CA3C"/>
              </a:buClr>
              <a:buNone/>
            </a:pPr>
            <a:endParaRPr lang="en-US" dirty="0" smtClean="0"/>
          </a:p>
          <a:p>
            <a:pPr>
              <a:buClr>
                <a:srgbClr val="98CA3C"/>
              </a:buClr>
              <a:buFont typeface="Wingdings" pitchFamily="2" charset="2"/>
              <a:buChar char="§"/>
            </a:pPr>
            <a:r>
              <a:rPr lang="en-US" b="1" dirty="0" smtClean="0"/>
              <a:t>GOOGLE ANALYTICS &amp; WEBMASTER TOOLS</a:t>
            </a:r>
            <a:r>
              <a:rPr lang="en-US" dirty="0" smtClean="0"/>
              <a:t>: Installation and analysis of Google Analytics and Google Webmaster Tools. </a:t>
            </a:r>
          </a:p>
          <a:p>
            <a:pPr>
              <a:buClr>
                <a:srgbClr val="98CA3C"/>
              </a:buClr>
              <a:buNone/>
            </a:pPr>
            <a:endParaRPr lang="en-US" dirty="0" smtClean="0"/>
          </a:p>
          <a:p>
            <a:pPr>
              <a:buClr>
                <a:srgbClr val="98CA3C"/>
              </a:buClr>
              <a:buFont typeface="Wingdings" pitchFamily="2" charset="2"/>
              <a:buChar char="§"/>
            </a:pPr>
            <a:r>
              <a:rPr lang="en-US" b="1" dirty="0" smtClean="0"/>
              <a:t>WEBSITE SEO ONSITE OPTIMIZATION: </a:t>
            </a:r>
            <a:r>
              <a:rPr lang="en-US" dirty="0" smtClean="0"/>
              <a:t>Including Title Tags, Meta data, H1 Tags and Image Tags. </a:t>
            </a:r>
          </a:p>
          <a:p>
            <a:pPr>
              <a:buClr>
                <a:srgbClr val="98CA3C"/>
              </a:buClr>
              <a:buNone/>
            </a:pPr>
            <a:endParaRPr lang="en-US" dirty="0" smtClean="0"/>
          </a:p>
          <a:p>
            <a:pPr>
              <a:buClr>
                <a:srgbClr val="98CA3C"/>
              </a:buClr>
              <a:buFont typeface="Wingdings" pitchFamily="2" charset="2"/>
              <a:buChar char="§"/>
            </a:pPr>
            <a:r>
              <a:rPr lang="en-US" b="1" dirty="0" smtClean="0"/>
              <a:t>WEBSITE OFFSITE OPTIMIZATION: </a:t>
            </a:r>
            <a:r>
              <a:rPr lang="en-US" dirty="0" smtClean="0"/>
              <a:t>Link building to targeted landing pages CONTENT OPTIMIZATION: Creating or optimizing for keyword rich content for website landing pages </a:t>
            </a:r>
          </a:p>
          <a:p>
            <a:pPr>
              <a:buClr>
                <a:srgbClr val="98CA3C"/>
              </a:buClr>
              <a:buNone/>
            </a:pPr>
            <a:endParaRPr lang="en-US" dirty="0" smtClean="0"/>
          </a:p>
          <a:p>
            <a:pPr>
              <a:buClr>
                <a:srgbClr val="98CA3C"/>
              </a:buClr>
              <a:buFont typeface="Wingdings" pitchFamily="2" charset="2"/>
              <a:buChar char="§"/>
            </a:pPr>
            <a:r>
              <a:rPr lang="en-US" b="1" dirty="0" smtClean="0"/>
              <a:t>OPTIMIZE SITEMAP AND ROBOTS.TXT FILES</a:t>
            </a:r>
            <a:r>
              <a:rPr lang="en-US" dirty="0" smtClean="0"/>
              <a:t>: Informing search engines how to interact when indexing your website. The SEO team will optimize these documents using best SEO practices. \</a:t>
            </a:r>
          </a:p>
          <a:p>
            <a:pPr>
              <a:buClr>
                <a:srgbClr val="98CA3C"/>
              </a:buClr>
              <a:buNone/>
            </a:pPr>
            <a:endParaRPr lang="en-US" dirty="0" smtClean="0"/>
          </a:p>
          <a:p>
            <a:pPr>
              <a:buClr>
                <a:srgbClr val="98CA3C"/>
              </a:buClr>
              <a:buFont typeface="Wingdings" pitchFamily="2" charset="2"/>
              <a:buChar char="§"/>
            </a:pPr>
            <a:r>
              <a:rPr lang="en-US" b="1" dirty="0" smtClean="0"/>
              <a:t>OPTIMIZE BUSINESS LOCATIONS FOR GOOGLE PLACES AND MAPS</a:t>
            </a:r>
            <a:r>
              <a:rPr lang="en-US" dirty="0" smtClean="0"/>
              <a:t>: Be found locally with the most up to date information about your business. </a:t>
            </a:r>
          </a:p>
          <a:p>
            <a:pPr>
              <a:buClr>
                <a:srgbClr val="98CA3C"/>
              </a:buClr>
              <a:buNone/>
            </a:pPr>
            <a:endParaRPr lang="en-US" dirty="0" smtClean="0"/>
          </a:p>
          <a:p>
            <a:pPr>
              <a:buClr>
                <a:srgbClr val="98CA3C"/>
              </a:buClr>
              <a:buFont typeface="Wingdings" pitchFamily="2" charset="2"/>
              <a:buChar char="§"/>
            </a:pPr>
            <a:r>
              <a:rPr lang="en-US" b="1" dirty="0" smtClean="0"/>
              <a:t>OPTIMIZE WEBSITE URL STRUCTURE: </a:t>
            </a:r>
            <a:r>
              <a:rPr lang="en-US" dirty="0" smtClean="0"/>
              <a:t>A clean and optimized URL is important for a successful SEO campaign. ANALYSIS OF TOP ONLINE COMPETITORS: A study of online competitors to track trends and strategies to stay one step ahead. </a:t>
            </a:r>
          </a:p>
          <a:p>
            <a:pPr>
              <a:buClr>
                <a:srgbClr val="98CA3C"/>
              </a:buClr>
              <a:buFont typeface="Wingdings" pitchFamily="2" charset="2"/>
              <a:buChar char="§"/>
            </a:pPr>
            <a:endParaRPr lang="en-US" dirty="0" smtClean="0"/>
          </a:p>
          <a:p>
            <a:pPr>
              <a:buClr>
                <a:srgbClr val="98CA3C"/>
              </a:buClr>
              <a:buFont typeface="Wingdings" pitchFamily="2" charset="2"/>
              <a:buChar char="§"/>
            </a:pPr>
            <a:r>
              <a:rPr lang="en-US" b="1" dirty="0" smtClean="0"/>
              <a:t>CUSTOM MONTHLY PERFORMANCE REPORTING: </a:t>
            </a:r>
            <a:r>
              <a:rPr lang="en-US" dirty="0" smtClean="0"/>
              <a:t>Each month your Campaign Manager and SEO Consultant will review the previous month with you, and discuss ways to improve.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pay for SEO?</a:t>
            </a:r>
            <a:endParaRPr lang="en-US" dirty="0"/>
          </a:p>
        </p:txBody>
      </p:sp>
      <p:sp>
        <p:nvSpPr>
          <p:cNvPr id="3" name="Content Placeholder 2"/>
          <p:cNvSpPr>
            <a:spLocks noGrp="1"/>
          </p:cNvSpPr>
          <p:nvPr>
            <p:ph idx="1"/>
          </p:nvPr>
        </p:nvSpPr>
        <p:spPr>
          <a:xfrm>
            <a:off x="533400" y="2286000"/>
            <a:ext cx="8153400" cy="3840163"/>
          </a:xfrm>
        </p:spPr>
        <p:txBody>
          <a:bodyPr>
            <a:normAutofit fontScale="92500" lnSpcReduction="20000"/>
          </a:bodyPr>
          <a:lstStyle/>
          <a:p>
            <a:r>
              <a:rPr lang="en-US" dirty="0" smtClean="0"/>
              <a:t>Google and other search engines have little “bots” </a:t>
            </a:r>
            <a:r>
              <a:rPr lang="en-US" dirty="0" smtClean="0"/>
              <a:t>or “spiders</a:t>
            </a:r>
            <a:r>
              <a:rPr lang="en-US" dirty="0" smtClean="0"/>
              <a:t>” that constantly crawl the Internet and look at </a:t>
            </a:r>
            <a:r>
              <a:rPr lang="en-US" dirty="0" smtClean="0"/>
              <a:t>every website </a:t>
            </a:r>
            <a:r>
              <a:rPr lang="en-US" dirty="0" smtClean="0"/>
              <a:t>to determine the value of each site. The </a:t>
            </a:r>
            <a:r>
              <a:rPr lang="en-US" dirty="0" smtClean="0"/>
              <a:t>spiders send </a:t>
            </a:r>
            <a:r>
              <a:rPr lang="en-US" dirty="0" smtClean="0"/>
              <a:t>information back to their search engines, which </a:t>
            </a:r>
            <a:r>
              <a:rPr lang="en-US" dirty="0" smtClean="0"/>
              <a:t>then run </a:t>
            </a:r>
            <a:r>
              <a:rPr lang="en-US" dirty="0" smtClean="0"/>
              <a:t>the collected information through complex </a:t>
            </a:r>
            <a:r>
              <a:rPr lang="en-US" dirty="0" smtClean="0"/>
              <a:t>algorithms to </a:t>
            </a:r>
            <a:r>
              <a:rPr lang="en-US" dirty="0" smtClean="0"/>
              <a:t>determine a website’s rank on a search engine </a:t>
            </a:r>
            <a:r>
              <a:rPr lang="en-US" dirty="0" smtClean="0"/>
              <a:t>results page </a:t>
            </a:r>
            <a:r>
              <a:rPr lang="en-US" dirty="0" smtClean="0"/>
              <a:t>(SERP).</a:t>
            </a:r>
          </a:p>
          <a:p>
            <a:endParaRPr lang="en-US" dirty="0" smtClean="0"/>
          </a:p>
          <a:p>
            <a:r>
              <a:rPr lang="en-US" dirty="0" smtClean="0"/>
              <a:t>The </a:t>
            </a:r>
            <a:r>
              <a:rPr lang="en-US" dirty="0" smtClean="0"/>
              <a:t>frequency of these spider-crawls depends largely </a:t>
            </a:r>
            <a:r>
              <a:rPr lang="en-US" dirty="0" smtClean="0"/>
              <a:t>on how </a:t>
            </a:r>
            <a:r>
              <a:rPr lang="en-US" dirty="0" smtClean="0"/>
              <a:t>often you update your site. If Google et al. notice </a:t>
            </a:r>
            <a:r>
              <a:rPr lang="en-US" dirty="0" smtClean="0"/>
              <a:t>that you’re </a:t>
            </a:r>
            <a:r>
              <a:rPr lang="en-US" dirty="0" smtClean="0"/>
              <a:t>doing a lot of SEO work, they will crawl your site </a:t>
            </a:r>
            <a:r>
              <a:rPr lang="en-US" dirty="0" smtClean="0"/>
              <a:t>more frequently</a:t>
            </a:r>
            <a:r>
              <a:rPr lang="en-US" dirty="0" smtClean="0"/>
              <a:t>, which will lead to better results for you.</a:t>
            </a:r>
            <a:endParaRPr lang="en-US" dirty="0"/>
          </a:p>
        </p:txBody>
      </p:sp>
      <p:pic>
        <p:nvPicPr>
          <p:cNvPr id="1028" name="Picture 4" descr="http://www.sacredspaceswebdesign.com.au/articles/images/Google_Spider.png"/>
          <p:cNvPicPr>
            <a:picLocks noChangeAspect="1" noChangeArrowheads="1"/>
          </p:cNvPicPr>
          <p:nvPr/>
        </p:nvPicPr>
        <p:blipFill>
          <a:blip r:embed="rId2" cstate="print"/>
          <a:srcRect/>
          <a:stretch>
            <a:fillRect/>
          </a:stretch>
        </p:blipFill>
        <p:spPr bwMode="auto">
          <a:xfrm>
            <a:off x="0" y="914400"/>
            <a:ext cx="3467100" cy="1905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pay for SEO?</a:t>
            </a:r>
            <a:endParaRPr lang="en-US" dirty="0"/>
          </a:p>
        </p:txBody>
      </p:sp>
      <p:sp>
        <p:nvSpPr>
          <p:cNvPr id="3" name="Content Placeholder 2"/>
          <p:cNvSpPr>
            <a:spLocks noGrp="1"/>
          </p:cNvSpPr>
          <p:nvPr>
            <p:ph idx="1"/>
          </p:nvPr>
        </p:nvSpPr>
        <p:spPr>
          <a:xfrm>
            <a:off x="381000" y="1524000"/>
            <a:ext cx="8382000" cy="4495799"/>
          </a:xfrm>
        </p:spPr>
        <p:txBody>
          <a:bodyPr>
            <a:normAutofit fontScale="62500" lnSpcReduction="20000"/>
          </a:bodyPr>
          <a:lstStyle/>
          <a:p>
            <a:r>
              <a:rPr lang="en-US" dirty="0" smtClean="0"/>
              <a:t>SEO, or search engine optimization, is not a </a:t>
            </a:r>
            <a:r>
              <a:rPr lang="en-US" dirty="0" smtClean="0"/>
              <a:t>get-rich-quick scheme</a:t>
            </a:r>
            <a:r>
              <a:rPr lang="en-US" dirty="0" smtClean="0"/>
              <a:t>, nor does good SEO ever promise </a:t>
            </a:r>
            <a:r>
              <a:rPr lang="en-US" dirty="0" smtClean="0"/>
              <a:t>immediate results</a:t>
            </a:r>
            <a:r>
              <a:rPr lang="en-US" dirty="0" smtClean="0"/>
              <a:t>. The effects of SEO efforts vary depending on </a:t>
            </a:r>
            <a:r>
              <a:rPr lang="en-US" dirty="0" smtClean="0"/>
              <a:t>the SEO </a:t>
            </a:r>
            <a:r>
              <a:rPr lang="en-US" dirty="0" smtClean="0"/>
              <a:t>activities, the duration of the campaign, the </a:t>
            </a:r>
            <a:r>
              <a:rPr lang="en-US" dirty="0" smtClean="0"/>
              <a:t>industry, the </a:t>
            </a:r>
            <a:r>
              <a:rPr lang="en-US" dirty="0" smtClean="0"/>
              <a:t>type of site, and the site’s history. Since SEO </a:t>
            </a:r>
            <a:r>
              <a:rPr lang="en-US" dirty="0" smtClean="0"/>
              <a:t>involves many </a:t>
            </a:r>
            <a:r>
              <a:rPr lang="en-US" dirty="0" smtClean="0"/>
              <a:t>factors, there is no hard and fast answer to how </a:t>
            </a:r>
            <a:r>
              <a:rPr lang="en-US" dirty="0" smtClean="0"/>
              <a:t>long SEO </a:t>
            </a:r>
            <a:r>
              <a:rPr lang="en-US" dirty="0" smtClean="0"/>
              <a:t>will take</a:t>
            </a:r>
            <a:r>
              <a:rPr lang="en-US" dirty="0" smtClean="0"/>
              <a:t>. Think of SEO as cultivating a garden. You can’t plant a seed and expect it to grow without any attention or care to it.  SEO </a:t>
            </a:r>
            <a:r>
              <a:rPr lang="en-US" dirty="0" smtClean="0"/>
              <a:t>is an ongoing process – it does not end once you </a:t>
            </a:r>
            <a:r>
              <a:rPr lang="en-US" dirty="0" smtClean="0"/>
              <a:t>reach a </a:t>
            </a:r>
            <a:r>
              <a:rPr lang="en-US" dirty="0" smtClean="0"/>
              <a:t>certain goal. Without consistent upkeep, those results </a:t>
            </a:r>
            <a:r>
              <a:rPr lang="en-US" dirty="0" smtClean="0"/>
              <a:t>will slide </a:t>
            </a:r>
            <a:r>
              <a:rPr lang="en-US" dirty="0" smtClean="0"/>
              <a:t>away. You must constantly adapt and refine your </a:t>
            </a:r>
            <a:r>
              <a:rPr lang="en-US" dirty="0" smtClean="0"/>
              <a:t>SEO tactics </a:t>
            </a:r>
            <a:r>
              <a:rPr lang="en-US" dirty="0" smtClean="0"/>
              <a:t>in order to reach and maintain the results you </a:t>
            </a:r>
            <a:r>
              <a:rPr lang="en-US" dirty="0" smtClean="0"/>
              <a:t>want. </a:t>
            </a:r>
          </a:p>
          <a:p>
            <a:endParaRPr lang="en-US" dirty="0" smtClean="0"/>
          </a:p>
          <a:p>
            <a:r>
              <a:rPr lang="en-US" dirty="0" smtClean="0"/>
              <a:t>It </a:t>
            </a:r>
            <a:r>
              <a:rPr lang="en-US" dirty="0" smtClean="0"/>
              <a:t>is important to remember that real </a:t>
            </a:r>
            <a:r>
              <a:rPr lang="en-US" dirty="0" smtClean="0"/>
              <a:t>white-hat, </a:t>
            </a:r>
            <a:br>
              <a:rPr lang="en-US" dirty="0" smtClean="0"/>
            </a:br>
            <a:r>
              <a:rPr lang="en-US" dirty="0" smtClean="0"/>
              <a:t>Internet-legal </a:t>
            </a:r>
            <a:r>
              <a:rPr lang="en-US" dirty="0" smtClean="0"/>
              <a:t>SEO tactics are the only SEO tactics </a:t>
            </a:r>
            <a:r>
              <a:rPr lang="en-US" dirty="0" smtClean="0"/>
              <a:t>that</a:t>
            </a:r>
            <a:br>
              <a:rPr lang="en-US" dirty="0" smtClean="0"/>
            </a:br>
            <a:r>
              <a:rPr lang="en-US" dirty="0" smtClean="0"/>
              <a:t>you should </a:t>
            </a:r>
            <a:r>
              <a:rPr lang="en-US" dirty="0" smtClean="0"/>
              <a:t>use. Some illegal SEO tactics promise to </a:t>
            </a:r>
            <a:r>
              <a:rPr lang="en-US" dirty="0" smtClean="0"/>
              <a:t/>
            </a:r>
            <a:br>
              <a:rPr lang="en-US" dirty="0" smtClean="0"/>
            </a:br>
            <a:r>
              <a:rPr lang="en-US" dirty="0" smtClean="0"/>
              <a:t>deliver quick results</a:t>
            </a:r>
            <a:r>
              <a:rPr lang="en-US" dirty="0" smtClean="0"/>
              <a:t>. Do NOT use these illegal tactics, </a:t>
            </a:r>
            <a:r>
              <a:rPr lang="en-US" dirty="0" smtClean="0"/>
              <a:t/>
            </a:r>
            <a:br>
              <a:rPr lang="en-US" dirty="0" smtClean="0"/>
            </a:br>
            <a:r>
              <a:rPr lang="en-US" dirty="0" smtClean="0"/>
              <a:t>as </a:t>
            </a:r>
            <a:r>
              <a:rPr lang="en-US" dirty="0" smtClean="0"/>
              <a:t>search </a:t>
            </a:r>
            <a:r>
              <a:rPr lang="en-US" dirty="0" smtClean="0"/>
              <a:t>engines heavily </a:t>
            </a:r>
            <a:r>
              <a:rPr lang="en-US" dirty="0" smtClean="0"/>
              <a:t>punish those sites found </a:t>
            </a:r>
            <a:r>
              <a:rPr lang="en-US" dirty="0" smtClean="0"/>
              <a:t/>
            </a:r>
            <a:br>
              <a:rPr lang="en-US" dirty="0" smtClean="0"/>
            </a:br>
            <a:r>
              <a:rPr lang="en-US" dirty="0" smtClean="0"/>
              <a:t>employing </a:t>
            </a:r>
            <a:r>
              <a:rPr lang="en-US" dirty="0" smtClean="0"/>
              <a:t>these </a:t>
            </a:r>
            <a:r>
              <a:rPr lang="en-US" dirty="0" smtClean="0"/>
              <a:t>methods and may even remove a </a:t>
            </a:r>
            <a:br>
              <a:rPr lang="en-US" dirty="0" smtClean="0"/>
            </a:br>
            <a:r>
              <a:rPr lang="en-US" dirty="0" smtClean="0"/>
              <a:t>site from search results.</a:t>
            </a:r>
            <a:endParaRPr lang="en-US" dirty="0" smtClean="0"/>
          </a:p>
          <a:p>
            <a:endParaRPr lang="en-US" dirty="0" smtClean="0"/>
          </a:p>
          <a:p>
            <a:r>
              <a:rPr lang="en-US" dirty="0" smtClean="0"/>
              <a:t>Specific </a:t>
            </a:r>
            <a:r>
              <a:rPr lang="en-US" dirty="0" smtClean="0"/>
              <a:t>examples of illegal SEO practices include </a:t>
            </a:r>
            <a:r>
              <a:rPr lang="en-US" dirty="0" smtClean="0"/>
              <a:t>stuffing keywords </a:t>
            </a:r>
            <a:r>
              <a:rPr lang="en-US" dirty="0" smtClean="0"/>
              <a:t>and meta tags, publishing duplicate </a:t>
            </a:r>
            <a:r>
              <a:rPr lang="en-US" dirty="0" smtClean="0"/>
              <a:t>content, cloaking </a:t>
            </a:r>
            <a:r>
              <a:rPr lang="en-US" dirty="0" smtClean="0"/>
              <a:t>or re-directing to a page you do not own, </a:t>
            </a:r>
            <a:r>
              <a:rPr lang="en-US" dirty="0" smtClean="0"/>
              <a:t>and inking </a:t>
            </a:r>
            <a:r>
              <a:rPr lang="en-US" dirty="0" smtClean="0"/>
              <a:t>from irrelevant sites. At the end of the day, </a:t>
            </a:r>
            <a:r>
              <a:rPr lang="en-US" dirty="0" smtClean="0"/>
              <a:t>illegal SEO </a:t>
            </a:r>
            <a:r>
              <a:rPr lang="en-US" dirty="0" smtClean="0"/>
              <a:t>tactics are not worth the quick and brief spike in </a:t>
            </a:r>
            <a:r>
              <a:rPr lang="en-US" dirty="0" smtClean="0"/>
              <a:t>traffic; search </a:t>
            </a:r>
            <a:r>
              <a:rPr lang="en-US" dirty="0" smtClean="0"/>
              <a:t>engines can easily track the traffic spike (and </a:t>
            </a:r>
            <a:r>
              <a:rPr lang="en-US" dirty="0" smtClean="0"/>
              <a:t>the illegal </a:t>
            </a:r>
            <a:r>
              <a:rPr lang="en-US" dirty="0" smtClean="0"/>
              <a:t>efforts that caused it), and your site will be penalized.</a:t>
            </a:r>
            <a:endParaRPr lang="en-US" dirty="0"/>
          </a:p>
        </p:txBody>
      </p:sp>
      <p:pic>
        <p:nvPicPr>
          <p:cNvPr id="51202" name="Picture 2" descr="http://seo-xpert.co.uk/wp-content/uploads/2014/07/cheap-search-engine-optimization.png"/>
          <p:cNvPicPr>
            <a:picLocks noChangeAspect="1" noChangeArrowheads="1"/>
          </p:cNvPicPr>
          <p:nvPr/>
        </p:nvPicPr>
        <p:blipFill>
          <a:blip r:embed="rId2" cstate="print"/>
          <a:srcRect/>
          <a:stretch>
            <a:fillRect/>
          </a:stretch>
        </p:blipFill>
        <p:spPr bwMode="auto">
          <a:xfrm>
            <a:off x="5105400" y="3347269"/>
            <a:ext cx="4505326" cy="145333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How Long to See </a:t>
            </a:r>
            <a:r>
              <a:rPr lang="en-US" dirty="0" smtClean="0"/>
              <a:t>Results?</a:t>
            </a:r>
            <a:endParaRPr lang="en-US" dirty="0"/>
          </a:p>
        </p:txBody>
      </p:sp>
      <p:sp>
        <p:nvSpPr>
          <p:cNvPr id="3" name="Content Placeholder 2"/>
          <p:cNvSpPr>
            <a:spLocks noGrp="1"/>
          </p:cNvSpPr>
          <p:nvPr>
            <p:ph idx="1"/>
          </p:nvPr>
        </p:nvSpPr>
        <p:spPr>
          <a:xfrm>
            <a:off x="457200" y="1752600"/>
            <a:ext cx="8229600" cy="4373563"/>
          </a:xfrm>
        </p:spPr>
        <p:txBody>
          <a:bodyPr>
            <a:normAutofit fontScale="70000" lnSpcReduction="20000"/>
          </a:bodyPr>
          <a:lstStyle/>
          <a:p>
            <a:r>
              <a:rPr lang="en-US" dirty="0" smtClean="0"/>
              <a:t>T</a:t>
            </a:r>
            <a:r>
              <a:rPr lang="en-US" dirty="0" smtClean="0"/>
              <a:t>here </a:t>
            </a:r>
            <a:r>
              <a:rPr lang="en-US" dirty="0" smtClean="0"/>
              <a:t>is no hard and fast answer to </a:t>
            </a:r>
            <a:r>
              <a:rPr lang="en-US" dirty="0" smtClean="0"/>
              <a:t>the question </a:t>
            </a:r>
            <a:r>
              <a:rPr lang="en-US" dirty="0" smtClean="0"/>
              <a:t>“How </a:t>
            </a:r>
            <a:r>
              <a:rPr lang="en-US" dirty="0" smtClean="0"/>
              <a:t/>
            </a:r>
            <a:br>
              <a:rPr lang="en-US" dirty="0" smtClean="0"/>
            </a:br>
            <a:r>
              <a:rPr lang="en-US" dirty="0" smtClean="0"/>
              <a:t>long </a:t>
            </a:r>
            <a:r>
              <a:rPr lang="en-US" dirty="0" smtClean="0"/>
              <a:t>does SEO take?” However, </a:t>
            </a:r>
            <a:r>
              <a:rPr lang="en-US" dirty="0" smtClean="0"/>
              <a:t>generally speaking</a:t>
            </a:r>
            <a:r>
              <a:rPr lang="en-US" dirty="0" smtClean="0"/>
              <a:t>, SEO </a:t>
            </a:r>
            <a:r>
              <a:rPr lang="en-US" dirty="0" smtClean="0"/>
              <a:t/>
            </a:r>
            <a:br>
              <a:rPr lang="en-US" dirty="0" smtClean="0"/>
            </a:br>
            <a:r>
              <a:rPr lang="en-US" dirty="0" smtClean="0"/>
              <a:t>efforts </a:t>
            </a:r>
            <a:r>
              <a:rPr lang="en-US" dirty="0" smtClean="0"/>
              <a:t>take between six and nine months </a:t>
            </a:r>
            <a:r>
              <a:rPr lang="en-US" dirty="0" smtClean="0"/>
              <a:t>to produce </a:t>
            </a:r>
            <a:br>
              <a:rPr lang="en-US" dirty="0" smtClean="0"/>
            </a:br>
            <a:r>
              <a:rPr lang="en-US" dirty="0" smtClean="0"/>
              <a:t>visible results. This </a:t>
            </a:r>
            <a:r>
              <a:rPr lang="en-US" dirty="0" smtClean="0"/>
              <a:t>does not mean that after exactly six </a:t>
            </a:r>
            <a:r>
              <a:rPr lang="en-US" dirty="0" smtClean="0"/>
              <a:t/>
            </a:r>
            <a:br>
              <a:rPr lang="en-US" dirty="0" smtClean="0"/>
            </a:br>
            <a:r>
              <a:rPr lang="en-US" dirty="0" smtClean="0"/>
              <a:t>months your customer will be on </a:t>
            </a:r>
            <a:r>
              <a:rPr lang="en-US" dirty="0" smtClean="0"/>
              <a:t>the first page of the search </a:t>
            </a:r>
            <a:r>
              <a:rPr lang="en-US" dirty="0" smtClean="0"/>
              <a:t/>
            </a:r>
            <a:br>
              <a:rPr lang="en-US" dirty="0" smtClean="0"/>
            </a:br>
            <a:r>
              <a:rPr lang="en-US" dirty="0" smtClean="0"/>
              <a:t>engine</a:t>
            </a:r>
            <a:r>
              <a:rPr lang="en-US" dirty="0" smtClean="0"/>
              <a:t> </a:t>
            </a:r>
            <a:r>
              <a:rPr lang="en-US" dirty="0" smtClean="0"/>
              <a:t>results</a:t>
            </a:r>
            <a:r>
              <a:rPr lang="en-US" dirty="0" smtClean="0"/>
              <a:t>, nor does </a:t>
            </a:r>
            <a:r>
              <a:rPr lang="en-US" dirty="0" smtClean="0"/>
              <a:t>it mean </a:t>
            </a:r>
            <a:r>
              <a:rPr lang="en-US" dirty="0" smtClean="0"/>
              <a:t>that </a:t>
            </a:r>
            <a:r>
              <a:rPr lang="en-US" dirty="0" smtClean="0"/>
              <a:t>your customer </a:t>
            </a:r>
            <a:r>
              <a:rPr lang="en-US" dirty="0" smtClean="0"/>
              <a:t>should quit </a:t>
            </a:r>
            <a:r>
              <a:rPr lang="en-US" dirty="0" smtClean="0"/>
              <a:t/>
            </a:r>
            <a:br>
              <a:rPr lang="en-US" dirty="0" smtClean="0"/>
            </a:br>
            <a:r>
              <a:rPr lang="en-US" dirty="0" smtClean="0"/>
              <a:t>their </a:t>
            </a:r>
            <a:r>
              <a:rPr lang="en-US" dirty="0" smtClean="0"/>
              <a:t>SEO </a:t>
            </a:r>
            <a:r>
              <a:rPr lang="en-US" dirty="0" smtClean="0"/>
              <a:t>efforts </a:t>
            </a:r>
            <a:r>
              <a:rPr lang="en-US" dirty="0" smtClean="0"/>
              <a:t>after </a:t>
            </a:r>
            <a:r>
              <a:rPr lang="en-US" dirty="0" smtClean="0"/>
              <a:t>nine months </a:t>
            </a:r>
            <a:r>
              <a:rPr lang="en-US" dirty="0" smtClean="0"/>
              <a:t>if </a:t>
            </a:r>
            <a:r>
              <a:rPr lang="en-US" dirty="0" smtClean="0"/>
              <a:t>they </a:t>
            </a:r>
            <a:r>
              <a:rPr lang="en-US" dirty="0" smtClean="0"/>
              <a:t>have not seen a </a:t>
            </a:r>
            <a:r>
              <a:rPr lang="en-US" dirty="0" smtClean="0"/>
              <a:t/>
            </a:r>
            <a:br>
              <a:rPr lang="en-US" dirty="0" smtClean="0"/>
            </a:br>
            <a:r>
              <a:rPr lang="en-US" dirty="0" smtClean="0"/>
              <a:t>noticeable </a:t>
            </a:r>
            <a:r>
              <a:rPr lang="en-US" dirty="0" smtClean="0"/>
              <a:t>difference. </a:t>
            </a:r>
            <a:r>
              <a:rPr lang="en-US" dirty="0" smtClean="0"/>
              <a:t>This is a guideline </a:t>
            </a:r>
            <a:r>
              <a:rPr lang="en-US" dirty="0" smtClean="0"/>
              <a:t>that </a:t>
            </a:r>
            <a:r>
              <a:rPr lang="en-US" dirty="0" smtClean="0"/>
              <a:t>your customer </a:t>
            </a:r>
            <a:r>
              <a:rPr lang="en-US" dirty="0" smtClean="0"/>
              <a:t>can use to measure </a:t>
            </a:r>
            <a:r>
              <a:rPr lang="en-US" dirty="0" smtClean="0"/>
              <a:t>their results</a:t>
            </a:r>
            <a:r>
              <a:rPr lang="en-US" dirty="0" smtClean="0"/>
              <a:t>. Monitoring progress over several months will </a:t>
            </a:r>
            <a:r>
              <a:rPr lang="en-US" dirty="0" smtClean="0"/>
              <a:t>also highlight </a:t>
            </a:r>
            <a:r>
              <a:rPr lang="en-US" dirty="0" smtClean="0"/>
              <a:t>the small changes that add up over </a:t>
            </a:r>
            <a:r>
              <a:rPr lang="en-US" dirty="0" smtClean="0"/>
              <a:t>time.</a:t>
            </a:r>
          </a:p>
          <a:p>
            <a:endParaRPr lang="en-US" dirty="0" smtClean="0"/>
          </a:p>
          <a:p>
            <a:r>
              <a:rPr lang="en-US" dirty="0" smtClean="0"/>
              <a:t>Keep </a:t>
            </a:r>
            <a:r>
              <a:rPr lang="en-US" dirty="0" smtClean="0"/>
              <a:t>in mind that the longer </a:t>
            </a:r>
            <a:r>
              <a:rPr lang="en-US" dirty="0" smtClean="0"/>
              <a:t>your customer maintains their </a:t>
            </a:r>
            <a:r>
              <a:rPr lang="en-US" dirty="0" smtClean="0"/>
              <a:t>SEO </a:t>
            </a:r>
            <a:r>
              <a:rPr lang="en-US" dirty="0" smtClean="0"/>
              <a:t>efforts, the </a:t>
            </a:r>
            <a:r>
              <a:rPr lang="en-US" dirty="0" smtClean="0"/>
              <a:t>more effective the results </a:t>
            </a:r>
            <a:r>
              <a:rPr lang="en-US" dirty="0" smtClean="0"/>
              <a:t>they will </a:t>
            </a:r>
            <a:r>
              <a:rPr lang="en-US" dirty="0" smtClean="0"/>
              <a:t>see as time goes </a:t>
            </a:r>
            <a:r>
              <a:rPr lang="en-US" dirty="0" smtClean="0"/>
              <a:t>on. Good </a:t>
            </a:r>
            <a:r>
              <a:rPr lang="en-US" dirty="0" smtClean="0"/>
              <a:t>SEO has a powerful and lasting impact on </a:t>
            </a:r>
            <a:r>
              <a:rPr lang="en-US" dirty="0" smtClean="0"/>
              <a:t>website </a:t>
            </a:r>
            <a:r>
              <a:rPr lang="en-US" dirty="0" smtClean="0"/>
              <a:t>traffic and rankings, which, in turn, leads to </a:t>
            </a:r>
            <a:r>
              <a:rPr lang="en-US" dirty="0" smtClean="0"/>
              <a:t>more business </a:t>
            </a:r>
            <a:r>
              <a:rPr lang="en-US" dirty="0" smtClean="0"/>
              <a:t>for </a:t>
            </a:r>
            <a:r>
              <a:rPr lang="en-US" dirty="0" smtClean="0"/>
              <a:t>the customer. </a:t>
            </a:r>
            <a:r>
              <a:rPr lang="en-US" dirty="0" smtClean="0"/>
              <a:t>Rankings on search engine results </a:t>
            </a:r>
            <a:r>
              <a:rPr lang="en-US" dirty="0" smtClean="0"/>
              <a:t>pages are </a:t>
            </a:r>
            <a:r>
              <a:rPr lang="en-US" dirty="0" smtClean="0"/>
              <a:t>achieved through several tasks that take time </a:t>
            </a:r>
            <a:r>
              <a:rPr lang="en-US" dirty="0" smtClean="0"/>
              <a:t>to implement</a:t>
            </a:r>
            <a:r>
              <a:rPr lang="en-US" dirty="0" smtClean="0"/>
              <a:t>. There are no shortcuts or tricks to make </a:t>
            </a:r>
            <a:r>
              <a:rPr lang="en-US" dirty="0" smtClean="0"/>
              <a:t>results happen </a:t>
            </a:r>
            <a:r>
              <a:rPr lang="en-US" dirty="0" smtClean="0"/>
              <a:t>faster if </a:t>
            </a:r>
            <a:r>
              <a:rPr lang="en-US" dirty="0" smtClean="0"/>
              <a:t>your customer wants </a:t>
            </a:r>
            <a:r>
              <a:rPr lang="en-US" dirty="0" smtClean="0"/>
              <a:t>true, durable results. </a:t>
            </a:r>
            <a:r>
              <a:rPr lang="en-US" dirty="0" smtClean="0"/>
              <a:t>Depending on </a:t>
            </a:r>
            <a:r>
              <a:rPr lang="en-US" dirty="0" smtClean="0"/>
              <a:t>the competitiveness of </a:t>
            </a:r>
            <a:r>
              <a:rPr lang="en-US" dirty="0" smtClean="0"/>
              <a:t>the </a:t>
            </a:r>
            <a:r>
              <a:rPr lang="en-US" dirty="0" smtClean="0"/>
              <a:t>keywords, the </a:t>
            </a:r>
            <a:r>
              <a:rPr lang="en-US" dirty="0" smtClean="0"/>
              <a:t>budget, </a:t>
            </a:r>
            <a:r>
              <a:rPr lang="en-US" dirty="0" smtClean="0"/>
              <a:t>and the current search </a:t>
            </a:r>
            <a:r>
              <a:rPr lang="en-US" dirty="0" smtClean="0"/>
              <a:t>trends; </a:t>
            </a:r>
            <a:r>
              <a:rPr lang="en-US" dirty="0" smtClean="0"/>
              <a:t>initial </a:t>
            </a:r>
            <a:r>
              <a:rPr lang="en-US" dirty="0" smtClean="0"/>
              <a:t>results take </a:t>
            </a:r>
            <a:r>
              <a:rPr lang="en-US" dirty="0" smtClean="0"/>
              <a:t>a few months to really see</a:t>
            </a:r>
            <a:r>
              <a:rPr lang="en-US" dirty="0" smtClean="0"/>
              <a:t>. </a:t>
            </a:r>
          </a:p>
        </p:txBody>
      </p:sp>
      <p:pic>
        <p:nvPicPr>
          <p:cNvPr id="52226" name="Picture 2" descr="http://www.jdseotrainer.com/wp-content/uploads/2013/11/seo-results.jpg"/>
          <p:cNvPicPr>
            <a:picLocks noChangeAspect="1" noChangeArrowheads="1"/>
          </p:cNvPicPr>
          <p:nvPr/>
        </p:nvPicPr>
        <p:blipFill>
          <a:blip r:embed="rId2" cstate="print"/>
          <a:srcRect l="8000"/>
          <a:stretch>
            <a:fillRect/>
          </a:stretch>
        </p:blipFill>
        <p:spPr bwMode="auto">
          <a:xfrm>
            <a:off x="7010405" y="1447800"/>
            <a:ext cx="2057395" cy="1428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a:t>
            </a:r>
            <a:endParaRPr lang="en-US" dirty="0"/>
          </a:p>
        </p:txBody>
      </p:sp>
      <p:sp>
        <p:nvSpPr>
          <p:cNvPr id="4" name="Content Placeholder 3"/>
          <p:cNvSpPr>
            <a:spLocks noGrp="1"/>
          </p:cNvSpPr>
          <p:nvPr>
            <p:ph idx="1"/>
          </p:nvPr>
        </p:nvSpPr>
        <p:spPr>
          <a:xfrm>
            <a:off x="228600" y="1600200"/>
            <a:ext cx="8458200" cy="4648200"/>
          </a:xfrm>
        </p:spPr>
        <p:txBody>
          <a:bodyPr>
            <a:normAutofit/>
          </a:bodyPr>
          <a:lstStyle/>
          <a:p>
            <a:pPr lvl="1">
              <a:buClr>
                <a:srgbClr val="98CA3C"/>
              </a:buClr>
              <a:buFont typeface="Wingdings" pitchFamily="2" charset="2"/>
              <a:buChar char="§"/>
            </a:pPr>
            <a:r>
              <a:rPr lang="en-US" sz="2200" dirty="0" smtClean="0"/>
              <a:t>Minimum monthly spend is </a:t>
            </a:r>
            <a:r>
              <a:rPr lang="en-US" sz="2200" dirty="0" smtClean="0"/>
              <a:t>$400</a:t>
            </a:r>
            <a:endParaRPr lang="en-US" sz="2200" dirty="0" smtClean="0"/>
          </a:p>
          <a:p>
            <a:pPr lvl="1">
              <a:buClr>
                <a:srgbClr val="98CA3C"/>
              </a:buClr>
              <a:buFont typeface="Wingdings" pitchFamily="2" charset="2"/>
              <a:buChar char="§"/>
            </a:pPr>
            <a:r>
              <a:rPr lang="en-US" sz="2200" dirty="0" smtClean="0"/>
              <a:t>Campaign results for SEO need minimum of 6 months</a:t>
            </a:r>
          </a:p>
          <a:p>
            <a:pPr lvl="1">
              <a:buClr>
                <a:srgbClr val="98CA3C"/>
              </a:buClr>
              <a:buFont typeface="Wingdings" pitchFamily="2" charset="2"/>
              <a:buChar char="§"/>
            </a:pPr>
            <a:r>
              <a:rPr lang="en-US" sz="2200" dirty="0" smtClean="0"/>
              <a:t>All proposals will be sent back with retail pricing</a:t>
            </a:r>
          </a:p>
          <a:p>
            <a:pPr lvl="1">
              <a:buClr>
                <a:srgbClr val="98CA3C"/>
              </a:buClr>
              <a:buFont typeface="Wingdings" pitchFamily="2" charset="2"/>
              <a:buChar char="§"/>
            </a:pPr>
            <a:r>
              <a:rPr lang="en-US" sz="2200" dirty="0" smtClean="0"/>
              <a:t>Proposals include 50% markup</a:t>
            </a:r>
          </a:p>
          <a:p>
            <a:pPr lvl="1">
              <a:buClr>
                <a:srgbClr val="98CA3C"/>
              </a:buClr>
              <a:buFont typeface="Wingdings" pitchFamily="2" charset="2"/>
              <a:buChar char="§"/>
            </a:pPr>
            <a:r>
              <a:rPr lang="en-US" sz="2200" dirty="0" smtClean="0"/>
              <a:t>Negotiated rate with vendor is competitive in markets.</a:t>
            </a:r>
          </a:p>
          <a:p>
            <a:pPr lvl="1">
              <a:buClr>
                <a:srgbClr val="98CA3C"/>
              </a:buClr>
              <a:buFont typeface="Wingdings" pitchFamily="2" charset="2"/>
              <a:buChar char="§"/>
            </a:pPr>
            <a:r>
              <a:rPr lang="en-US" sz="2200" dirty="0" smtClean="0"/>
              <a:t> 50% mark up should be </a:t>
            </a:r>
            <a:r>
              <a:rPr lang="en-US" sz="2200" b="1" i="1" u="sng" dirty="0" smtClean="0"/>
              <a:t>minimum</a:t>
            </a:r>
            <a:r>
              <a:rPr lang="en-US" sz="2200" dirty="0" smtClean="0"/>
              <a:t> in all Lee markets.</a:t>
            </a:r>
          </a:p>
          <a:p>
            <a:pPr lvl="1">
              <a:buClr>
                <a:srgbClr val="98CA3C"/>
              </a:buClr>
              <a:buFont typeface="Wingdings" pitchFamily="2" charset="2"/>
              <a:buChar char="§"/>
            </a:pPr>
            <a:r>
              <a:rPr lang="en-US" sz="2200" dirty="0" smtClean="0"/>
              <a:t>Booked (sold) SEO campaigns auto renew monthly until cancellation notification is requested.</a:t>
            </a:r>
          </a:p>
          <a:p>
            <a:pPr lvl="2">
              <a:buClr>
                <a:srgbClr val="98CA3C"/>
              </a:buClr>
              <a:buFont typeface="Wingdings" pitchFamily="2" charset="2"/>
              <a:buChar char="Ø"/>
            </a:pPr>
            <a:r>
              <a:rPr lang="en-US" dirty="0" smtClean="0"/>
              <a:t>Make sure this matches up with APT billing. </a:t>
            </a:r>
          </a:p>
          <a:p>
            <a:pPr lvl="2">
              <a:buClr>
                <a:srgbClr val="98CA3C"/>
              </a:buClr>
              <a:buFont typeface="Wingdings" pitchFamily="2" charset="2"/>
              <a:buChar char="Ø"/>
            </a:pPr>
            <a:r>
              <a:rPr lang="en-US" dirty="0" smtClean="0"/>
              <a:t>Close Ratio Goal 30% </a:t>
            </a:r>
          </a:p>
          <a:p>
            <a:pPr lvl="3">
              <a:buClr>
                <a:srgbClr val="98CA3C"/>
              </a:buClr>
              <a:buFont typeface="Arial" pitchFamily="34" charset="0"/>
              <a:buChar char="•"/>
            </a:pPr>
            <a:r>
              <a:rPr lang="en-US" sz="1900" dirty="0" smtClean="0"/>
              <a:t>For every 10 proposals created, goal is to close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l"/>
            <a:r>
              <a:rPr lang="en-US" dirty="0" smtClean="0">
                <a:solidFill>
                  <a:schemeClr val="bg1"/>
                </a:solidFill>
              </a:rPr>
              <a:t>Fulfillment</a:t>
            </a:r>
            <a:endParaRPr lang="en-US" dirty="0">
              <a:solidFill>
                <a:schemeClr val="bg1"/>
              </a:solidFill>
            </a:endParaRPr>
          </a:p>
        </p:txBody>
      </p:sp>
      <p:sp>
        <p:nvSpPr>
          <p:cNvPr id="5" name="Rectangle 4"/>
          <p:cNvSpPr/>
          <p:nvPr/>
        </p:nvSpPr>
        <p:spPr>
          <a:xfrm>
            <a:off x="4953000" y="2209800"/>
            <a:ext cx="3429000" cy="3276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4978" name="Picture 2" descr="http://images.clipartof.com/thumbnails/91282-3d-Blanco-Man-Writing-With-A-Yellow-Pencil.jpg"/>
          <p:cNvPicPr>
            <a:picLocks noChangeAspect="1" noChangeArrowheads="1"/>
          </p:cNvPicPr>
          <p:nvPr/>
        </p:nvPicPr>
        <p:blipFill>
          <a:blip r:embed="rId2" cstate="print"/>
          <a:srcRect b="15294"/>
          <a:stretch>
            <a:fillRect/>
          </a:stretch>
        </p:blipFill>
        <p:spPr bwMode="auto">
          <a:xfrm>
            <a:off x="5181600" y="2438400"/>
            <a:ext cx="2917825" cy="2801112"/>
          </a:xfrm>
          <a:prstGeom prst="rect">
            <a:avLst/>
          </a:prstGeom>
          <a:noFill/>
        </p:spPr>
      </p:pic>
      <p:sp>
        <p:nvSpPr>
          <p:cNvPr id="12" name="Title 2"/>
          <p:cNvSpPr txBox="1">
            <a:spLocks/>
          </p:cNvSpPr>
          <p:nvPr/>
        </p:nvSpPr>
        <p:spPr>
          <a:xfrm>
            <a:off x="381000" y="1371600"/>
            <a:ext cx="8229600" cy="19050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6000" b="1" dirty="0" smtClean="0">
                <a:solidFill>
                  <a:schemeClr val="bg1"/>
                </a:solidFill>
                <a:latin typeface="Century Gothic" panose="020B0502020202020204" pitchFamily="34" charset="0"/>
                <a:ea typeface="+mj-ea"/>
                <a:cs typeface="+mj-cs"/>
              </a:rPr>
              <a:t>Reporting &amp;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6000" b="1" dirty="0" smtClean="0">
                <a:solidFill>
                  <a:schemeClr val="bg1"/>
                </a:solidFill>
                <a:latin typeface="Century Gothic" panose="020B0502020202020204" pitchFamily="34" charset="0"/>
                <a:ea typeface="+mj-ea"/>
                <a:cs typeface="+mj-cs"/>
              </a:rPr>
              <a:t>Analytics</a:t>
            </a:r>
            <a:endParaRPr kumimoji="0" lang="en-US" sz="6000" b="1"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551180" y="4341010"/>
            <a:ext cx="3563620" cy="1384995"/>
          </a:xfrm>
          <a:prstGeom prst="rect">
            <a:avLst/>
          </a:prstGeom>
        </p:spPr>
        <p:txBody>
          <a:bodyPr vert="horz" wrap="square" lIns="0" tIns="0" rIns="0" bIns="0" rtlCol="0">
            <a:spAutoFit/>
          </a:bodyPr>
          <a:lstStyle/>
          <a:p>
            <a:pPr marL="125730" marR="5080" indent="-113030">
              <a:lnSpc>
                <a:spcPct val="100000"/>
              </a:lnSpc>
              <a:buClr>
                <a:srgbClr val="58595B"/>
              </a:buClr>
              <a:buFont typeface="Myriad Pro"/>
              <a:buChar char="•"/>
              <a:tabLst>
                <a:tab pos="138430" algn="l"/>
              </a:tabLst>
            </a:pPr>
            <a:r>
              <a:rPr dirty="0">
                <a:solidFill>
                  <a:srgbClr val="58595B"/>
                </a:solidFill>
                <a:latin typeface="Century Gothic" pitchFamily="34" charset="0"/>
                <a:cs typeface="Arial"/>
              </a:rPr>
              <a:t>Sh</a:t>
            </a:r>
            <a:r>
              <a:rPr spc="-10" dirty="0">
                <a:solidFill>
                  <a:srgbClr val="58595B"/>
                </a:solidFill>
                <a:latin typeface="Century Gothic" pitchFamily="34" charset="0"/>
                <a:cs typeface="Arial"/>
              </a:rPr>
              <a:t>o</a:t>
            </a:r>
            <a:r>
              <a:rPr dirty="0">
                <a:solidFill>
                  <a:srgbClr val="58595B"/>
                </a:solidFill>
                <a:latin typeface="Century Gothic" pitchFamily="34" charset="0"/>
                <a:cs typeface="Arial"/>
              </a:rPr>
              <a:t>wing all of the </a:t>
            </a:r>
            <a:r>
              <a:rPr spc="-15" dirty="0">
                <a:solidFill>
                  <a:srgbClr val="58595B"/>
                </a:solidFill>
                <a:latin typeface="Century Gothic" pitchFamily="34" charset="0"/>
                <a:cs typeface="Arial"/>
              </a:rPr>
              <a:t>w</a:t>
            </a:r>
            <a:r>
              <a:rPr dirty="0">
                <a:solidFill>
                  <a:srgbClr val="58595B"/>
                </a:solidFill>
                <a:latin typeface="Century Gothic" pitchFamily="34" charset="0"/>
                <a:cs typeface="Arial"/>
              </a:rPr>
              <a:t>o</a:t>
            </a:r>
            <a:r>
              <a:rPr spc="5" dirty="0">
                <a:solidFill>
                  <a:srgbClr val="58595B"/>
                </a:solidFill>
                <a:latin typeface="Century Gothic" pitchFamily="34" charset="0"/>
                <a:cs typeface="Arial"/>
              </a:rPr>
              <a:t>r</a:t>
            </a:r>
            <a:r>
              <a:rPr dirty="0">
                <a:solidFill>
                  <a:srgbClr val="58595B"/>
                </a:solidFill>
                <a:latin typeface="Century Gothic" pitchFamily="34" charset="0"/>
                <a:cs typeface="Arial"/>
              </a:rPr>
              <a:t>k th</a:t>
            </a:r>
            <a:r>
              <a:rPr spc="-10" dirty="0">
                <a:solidFill>
                  <a:srgbClr val="58595B"/>
                </a:solidFill>
                <a:latin typeface="Century Gothic" pitchFamily="34" charset="0"/>
                <a:cs typeface="Arial"/>
              </a:rPr>
              <a:t>a</a:t>
            </a:r>
            <a:r>
              <a:rPr dirty="0">
                <a:solidFill>
                  <a:srgbClr val="58595B"/>
                </a:solidFill>
                <a:latin typeface="Century Gothic" pitchFamily="34" charset="0"/>
                <a:cs typeface="Arial"/>
              </a:rPr>
              <a:t>t goes in </a:t>
            </a:r>
            <a:r>
              <a:rPr spc="-10" dirty="0">
                <a:solidFill>
                  <a:srgbClr val="58595B"/>
                </a:solidFill>
                <a:latin typeface="Century Gothic" pitchFamily="34" charset="0"/>
                <a:cs typeface="Arial"/>
              </a:rPr>
              <a:t>t</a:t>
            </a:r>
            <a:r>
              <a:rPr dirty="0">
                <a:solidFill>
                  <a:srgbClr val="58595B"/>
                </a:solidFill>
                <a:latin typeface="Century Gothic" pitchFamily="34" charset="0"/>
                <a:cs typeface="Arial"/>
              </a:rPr>
              <a:t>o the campai</a:t>
            </a:r>
            <a:r>
              <a:rPr spc="-10" dirty="0">
                <a:solidFill>
                  <a:srgbClr val="58595B"/>
                </a:solidFill>
                <a:latin typeface="Century Gothic" pitchFamily="34" charset="0"/>
                <a:cs typeface="Arial"/>
              </a:rPr>
              <a:t>g</a:t>
            </a:r>
            <a:r>
              <a:rPr dirty="0">
                <a:solidFill>
                  <a:srgbClr val="58595B"/>
                </a:solidFill>
                <a:latin typeface="Century Gothic" pitchFamily="34" charset="0"/>
                <a:cs typeface="Arial"/>
              </a:rPr>
              <a:t>n with the alloc</a:t>
            </a:r>
            <a:r>
              <a:rPr spc="-10" dirty="0">
                <a:solidFill>
                  <a:srgbClr val="58595B"/>
                </a:solidFill>
                <a:latin typeface="Century Gothic" pitchFamily="34" charset="0"/>
                <a:cs typeface="Arial"/>
              </a:rPr>
              <a:t>at</a:t>
            </a:r>
            <a:r>
              <a:rPr dirty="0">
                <a:solidFill>
                  <a:srgbClr val="58595B"/>
                </a:solidFill>
                <a:latin typeface="Century Gothic" pitchFamily="34" charset="0"/>
                <a:cs typeface="Arial"/>
              </a:rPr>
              <a:t>ed hou</a:t>
            </a:r>
            <a:r>
              <a:rPr spc="5" dirty="0">
                <a:solidFill>
                  <a:srgbClr val="58595B"/>
                </a:solidFill>
                <a:latin typeface="Century Gothic" pitchFamily="34" charset="0"/>
                <a:cs typeface="Arial"/>
              </a:rPr>
              <a:t>r</a:t>
            </a:r>
            <a:r>
              <a:rPr dirty="0">
                <a:solidFill>
                  <a:srgbClr val="58595B"/>
                </a:solidFill>
                <a:latin typeface="Century Gothic" pitchFamily="34" charset="0"/>
                <a:cs typeface="Arial"/>
              </a:rPr>
              <a:t>ly budge</a:t>
            </a:r>
            <a:r>
              <a:rPr spc="-5" dirty="0">
                <a:solidFill>
                  <a:srgbClr val="58595B"/>
                </a:solidFill>
                <a:latin typeface="Century Gothic" pitchFamily="34" charset="0"/>
                <a:cs typeface="Arial"/>
              </a:rPr>
              <a:t>t</a:t>
            </a:r>
            <a:r>
              <a:rPr dirty="0">
                <a:solidFill>
                  <a:srgbClr val="58595B"/>
                </a:solidFill>
                <a:latin typeface="Century Gothic" pitchFamily="34" charset="0"/>
                <a:cs typeface="Arial"/>
              </a:rPr>
              <a:t>.</a:t>
            </a:r>
            <a:endParaRPr dirty="0">
              <a:latin typeface="Century Gothic" pitchFamily="34" charset="0"/>
              <a:cs typeface="Arial"/>
            </a:endParaRPr>
          </a:p>
          <a:p>
            <a:pPr marL="137795" indent="-125095">
              <a:lnSpc>
                <a:spcPct val="100000"/>
              </a:lnSpc>
              <a:buClr>
                <a:srgbClr val="58595B"/>
              </a:buClr>
              <a:buFont typeface="Myriad Pro"/>
              <a:buChar char="•"/>
              <a:tabLst>
                <a:tab pos="138430" algn="l"/>
              </a:tabLst>
            </a:pPr>
            <a:r>
              <a:rPr spc="5" dirty="0">
                <a:solidFill>
                  <a:srgbClr val="58595B"/>
                </a:solidFill>
                <a:latin typeface="Century Gothic" pitchFamily="34" charset="0"/>
                <a:cs typeface="Arial"/>
              </a:rPr>
              <a:t>R</a:t>
            </a:r>
            <a:r>
              <a:rPr dirty="0">
                <a:solidFill>
                  <a:srgbClr val="58595B"/>
                </a:solidFill>
                <a:latin typeface="Century Gothic" pitchFamily="34" charset="0"/>
                <a:cs typeface="Arial"/>
              </a:rPr>
              <a:t>eal time t</a:t>
            </a:r>
            <a:r>
              <a:rPr spc="-10" dirty="0">
                <a:solidFill>
                  <a:srgbClr val="58595B"/>
                </a:solidFill>
                <a:latin typeface="Century Gothic" pitchFamily="34" charset="0"/>
                <a:cs typeface="Arial"/>
              </a:rPr>
              <a:t>r</a:t>
            </a:r>
            <a:r>
              <a:rPr dirty="0">
                <a:solidFill>
                  <a:srgbClr val="58595B"/>
                </a:solidFill>
                <a:latin typeface="Century Gothic" pitchFamily="34" charset="0"/>
                <a:cs typeface="Arial"/>
              </a:rPr>
              <a:t>ac</a:t>
            </a:r>
            <a:r>
              <a:rPr spc="20" dirty="0">
                <a:solidFill>
                  <a:srgbClr val="58595B"/>
                </a:solidFill>
                <a:latin typeface="Century Gothic" pitchFamily="34" charset="0"/>
                <a:cs typeface="Arial"/>
              </a:rPr>
              <a:t>k</a:t>
            </a:r>
            <a:r>
              <a:rPr dirty="0">
                <a:solidFill>
                  <a:srgbClr val="58595B"/>
                </a:solidFill>
                <a:latin typeface="Century Gothic" pitchFamily="34" charset="0"/>
                <a:cs typeface="Arial"/>
              </a:rPr>
              <a:t>ing of ke</a:t>
            </a:r>
            <a:r>
              <a:rPr spc="15" dirty="0">
                <a:solidFill>
                  <a:srgbClr val="58595B"/>
                </a:solidFill>
                <a:latin typeface="Century Gothic" pitchFamily="34" charset="0"/>
                <a:cs typeface="Arial"/>
              </a:rPr>
              <a:t>y</a:t>
            </a:r>
            <a:r>
              <a:rPr spc="-15" dirty="0">
                <a:solidFill>
                  <a:srgbClr val="58595B"/>
                </a:solidFill>
                <a:latin typeface="Century Gothic" pitchFamily="34" charset="0"/>
                <a:cs typeface="Arial"/>
              </a:rPr>
              <a:t>w</a:t>
            </a:r>
            <a:r>
              <a:rPr dirty="0">
                <a:solidFill>
                  <a:srgbClr val="58595B"/>
                </a:solidFill>
                <a:latin typeface="Century Gothic" pitchFamily="34" charset="0"/>
                <a:cs typeface="Arial"/>
              </a:rPr>
              <a:t>o</a:t>
            </a:r>
            <a:r>
              <a:rPr spc="-15" dirty="0">
                <a:solidFill>
                  <a:srgbClr val="58595B"/>
                </a:solidFill>
                <a:latin typeface="Century Gothic" pitchFamily="34" charset="0"/>
                <a:cs typeface="Arial"/>
              </a:rPr>
              <a:t>r</a:t>
            </a:r>
            <a:r>
              <a:rPr dirty="0">
                <a:solidFill>
                  <a:srgbClr val="58595B"/>
                </a:solidFill>
                <a:latin typeface="Century Gothic" pitchFamily="34" charset="0"/>
                <a:cs typeface="Arial"/>
              </a:rPr>
              <a:t>d </a:t>
            </a:r>
            <a:r>
              <a:rPr spc="-10" dirty="0">
                <a:solidFill>
                  <a:srgbClr val="58595B"/>
                </a:solidFill>
                <a:latin typeface="Century Gothic" pitchFamily="34" charset="0"/>
                <a:cs typeface="Arial"/>
              </a:rPr>
              <a:t>r</a:t>
            </a:r>
            <a:r>
              <a:rPr dirty="0">
                <a:solidFill>
                  <a:srgbClr val="58595B"/>
                </a:solidFill>
                <a:latin typeface="Century Gothic" pitchFamily="34" charset="0"/>
                <a:cs typeface="Arial"/>
              </a:rPr>
              <a:t>an</a:t>
            </a:r>
            <a:r>
              <a:rPr spc="20" dirty="0">
                <a:solidFill>
                  <a:srgbClr val="58595B"/>
                </a:solidFill>
                <a:latin typeface="Century Gothic" pitchFamily="34" charset="0"/>
                <a:cs typeface="Arial"/>
              </a:rPr>
              <a:t>k</a:t>
            </a:r>
            <a:r>
              <a:rPr dirty="0">
                <a:solidFill>
                  <a:srgbClr val="58595B"/>
                </a:solidFill>
                <a:latin typeface="Century Gothic" pitchFamily="34" charset="0"/>
                <a:cs typeface="Arial"/>
              </a:rPr>
              <a:t>ing</a:t>
            </a:r>
            <a:r>
              <a:rPr spc="-20" dirty="0">
                <a:solidFill>
                  <a:srgbClr val="58595B"/>
                </a:solidFill>
                <a:latin typeface="Century Gothic" pitchFamily="34" charset="0"/>
                <a:cs typeface="Arial"/>
              </a:rPr>
              <a:t>s</a:t>
            </a:r>
            <a:r>
              <a:rPr dirty="0">
                <a:solidFill>
                  <a:srgbClr val="58595B"/>
                </a:solidFill>
                <a:latin typeface="Century Gothic" pitchFamily="34" charset="0"/>
                <a:cs typeface="Arial"/>
              </a:rPr>
              <a:t>.</a:t>
            </a:r>
            <a:endParaRPr dirty="0">
              <a:latin typeface="Century Gothic" pitchFamily="34" charset="0"/>
              <a:cs typeface="Arial"/>
            </a:endParaRPr>
          </a:p>
        </p:txBody>
      </p:sp>
      <p:sp>
        <p:nvSpPr>
          <p:cNvPr id="9" name="object 9"/>
          <p:cNvSpPr txBox="1"/>
          <p:nvPr/>
        </p:nvSpPr>
        <p:spPr>
          <a:xfrm>
            <a:off x="4864100" y="4341010"/>
            <a:ext cx="3975100" cy="646331"/>
          </a:xfrm>
          <a:prstGeom prst="rect">
            <a:avLst/>
          </a:prstGeom>
        </p:spPr>
        <p:txBody>
          <a:bodyPr vert="horz" wrap="square" lIns="0" tIns="0" rIns="0" bIns="0" rtlCol="0">
            <a:spAutoFit/>
          </a:bodyPr>
          <a:lstStyle/>
          <a:p>
            <a:pPr marL="125730" indent="-113030">
              <a:lnSpc>
                <a:spcPct val="100000"/>
              </a:lnSpc>
              <a:buClr>
                <a:srgbClr val="58595B"/>
              </a:buClr>
              <a:buFont typeface="Myriad Pro"/>
              <a:buChar char="•"/>
              <a:tabLst>
                <a:tab pos="138430" algn="l"/>
              </a:tabLst>
            </a:pPr>
            <a:r>
              <a:rPr sz="1400" spc="5" dirty="0">
                <a:solidFill>
                  <a:srgbClr val="58595B"/>
                </a:solidFill>
                <a:latin typeface="Arial"/>
                <a:cs typeface="Arial"/>
              </a:rPr>
              <a:t>S</a:t>
            </a:r>
            <a:r>
              <a:rPr sz="1400" dirty="0">
                <a:solidFill>
                  <a:srgbClr val="58595B"/>
                </a:solidFill>
                <a:latin typeface="Arial"/>
                <a:cs typeface="Arial"/>
              </a:rPr>
              <a:t>ee HOW ma</a:t>
            </a:r>
            <a:r>
              <a:rPr sz="1400" spc="5" dirty="0">
                <a:solidFill>
                  <a:srgbClr val="58595B"/>
                </a:solidFill>
                <a:latin typeface="Arial"/>
                <a:cs typeface="Arial"/>
              </a:rPr>
              <a:t>r</a:t>
            </a:r>
            <a:r>
              <a:rPr sz="1400" dirty="0">
                <a:solidFill>
                  <a:srgbClr val="58595B"/>
                </a:solidFill>
                <a:latin typeface="Arial"/>
                <a:cs typeface="Arial"/>
              </a:rPr>
              <a:t>keting dollars a</a:t>
            </a:r>
            <a:r>
              <a:rPr sz="1400" spc="-15" dirty="0">
                <a:solidFill>
                  <a:srgbClr val="58595B"/>
                </a:solidFill>
                <a:latin typeface="Arial"/>
                <a:cs typeface="Arial"/>
              </a:rPr>
              <a:t>r</a:t>
            </a:r>
            <a:r>
              <a:rPr sz="1400" dirty="0">
                <a:solidFill>
                  <a:srgbClr val="58595B"/>
                </a:solidFill>
                <a:latin typeface="Arial"/>
                <a:cs typeface="Arial"/>
              </a:rPr>
              <a:t>e being spe</a:t>
            </a:r>
            <a:r>
              <a:rPr sz="1400" spc="-10" dirty="0">
                <a:solidFill>
                  <a:srgbClr val="58595B"/>
                </a:solidFill>
                <a:latin typeface="Arial"/>
                <a:cs typeface="Arial"/>
              </a:rPr>
              <a:t>n</a:t>
            </a:r>
            <a:r>
              <a:rPr sz="1400" spc="-5" dirty="0">
                <a:solidFill>
                  <a:srgbClr val="58595B"/>
                </a:solidFill>
                <a:latin typeface="Arial"/>
                <a:cs typeface="Arial"/>
              </a:rPr>
              <a:t>t</a:t>
            </a:r>
            <a:r>
              <a:rPr sz="1400" dirty="0">
                <a:solidFill>
                  <a:srgbClr val="58595B"/>
                </a:solidFill>
                <a:latin typeface="Arial"/>
                <a:cs typeface="Arial"/>
              </a:rPr>
              <a:t>.</a:t>
            </a:r>
            <a:endParaRPr sz="1400" dirty="0">
              <a:latin typeface="Arial"/>
              <a:cs typeface="Arial"/>
            </a:endParaRPr>
          </a:p>
          <a:p>
            <a:pPr marL="125730" marR="5080" indent="-113030">
              <a:lnSpc>
                <a:spcPct val="100000"/>
              </a:lnSpc>
              <a:buClr>
                <a:srgbClr val="58595B"/>
              </a:buClr>
              <a:buFont typeface="Myriad Pro"/>
              <a:buChar char="•"/>
              <a:tabLst>
                <a:tab pos="138430" algn="l"/>
              </a:tabLst>
            </a:pPr>
            <a:r>
              <a:rPr sz="1400" spc="5" dirty="0">
                <a:solidFill>
                  <a:srgbClr val="58595B"/>
                </a:solidFill>
                <a:latin typeface="Arial"/>
                <a:cs typeface="Arial"/>
              </a:rPr>
              <a:t>B</a:t>
            </a:r>
            <a:r>
              <a:rPr sz="1400" dirty="0">
                <a:solidFill>
                  <a:srgbClr val="58595B"/>
                </a:solidFill>
                <a:latin typeface="Arial"/>
                <a:cs typeface="Arial"/>
              </a:rPr>
              <a:t>e</a:t>
            </a:r>
            <a:r>
              <a:rPr sz="1400" spc="-20" dirty="0">
                <a:solidFill>
                  <a:srgbClr val="58595B"/>
                </a:solidFill>
                <a:latin typeface="Arial"/>
                <a:cs typeface="Arial"/>
              </a:rPr>
              <a:t>f</a:t>
            </a:r>
            <a:r>
              <a:rPr sz="1400" dirty="0">
                <a:solidFill>
                  <a:srgbClr val="58595B"/>
                </a:solidFill>
                <a:latin typeface="Arial"/>
                <a:cs typeface="Arial"/>
              </a:rPr>
              <a:t>o</a:t>
            </a:r>
            <a:r>
              <a:rPr sz="1400" spc="-15" dirty="0">
                <a:solidFill>
                  <a:srgbClr val="58595B"/>
                </a:solidFill>
                <a:latin typeface="Arial"/>
                <a:cs typeface="Arial"/>
              </a:rPr>
              <a:t>r</a:t>
            </a:r>
            <a:r>
              <a:rPr sz="1400" dirty="0">
                <a:solidFill>
                  <a:srgbClr val="58595B"/>
                </a:solidFill>
                <a:latin typeface="Arial"/>
                <a:cs typeface="Arial"/>
              </a:rPr>
              <a:t>e phone calls and sales </a:t>
            </a:r>
            <a:r>
              <a:rPr sz="1400" spc="-10" dirty="0">
                <a:solidFill>
                  <a:srgbClr val="58595B"/>
                </a:solidFill>
                <a:latin typeface="Arial"/>
                <a:cs typeface="Arial"/>
              </a:rPr>
              <a:t>c</a:t>
            </a:r>
            <a:r>
              <a:rPr sz="1400" dirty="0">
                <a:solidFill>
                  <a:srgbClr val="58595B"/>
                </a:solidFill>
                <a:latin typeface="Arial"/>
                <a:cs typeface="Arial"/>
              </a:rPr>
              <a:t>ome in, </a:t>
            </a:r>
            <a:r>
              <a:rPr sz="1400" spc="-15" dirty="0">
                <a:solidFill>
                  <a:srgbClr val="58595B"/>
                </a:solidFill>
                <a:latin typeface="Arial"/>
                <a:cs typeface="Arial"/>
              </a:rPr>
              <a:t>y</a:t>
            </a:r>
            <a:r>
              <a:rPr sz="1400" dirty="0">
                <a:solidFill>
                  <a:srgbClr val="58595B"/>
                </a:solidFill>
                <a:latin typeface="Arial"/>
                <a:cs typeface="Arial"/>
              </a:rPr>
              <a:t>ou can see h</a:t>
            </a:r>
            <a:r>
              <a:rPr sz="1400" spc="-10" dirty="0">
                <a:solidFill>
                  <a:srgbClr val="58595B"/>
                </a:solidFill>
                <a:latin typeface="Arial"/>
                <a:cs typeface="Arial"/>
              </a:rPr>
              <a:t>o</a:t>
            </a:r>
            <a:r>
              <a:rPr sz="1400" dirty="0">
                <a:solidFill>
                  <a:srgbClr val="58595B"/>
                </a:solidFill>
                <a:latin typeface="Arial"/>
                <a:cs typeface="Arial"/>
              </a:rPr>
              <a:t>w </a:t>
            </a:r>
            <a:r>
              <a:rPr sz="1400" spc="-15" dirty="0">
                <a:solidFill>
                  <a:srgbClr val="58595B"/>
                </a:solidFill>
                <a:latin typeface="Arial"/>
                <a:cs typeface="Arial"/>
              </a:rPr>
              <a:t>y</a:t>
            </a:r>
            <a:r>
              <a:rPr sz="1400" dirty="0">
                <a:solidFill>
                  <a:srgbClr val="58595B"/>
                </a:solidFill>
                <a:latin typeface="Arial"/>
                <a:cs typeface="Arial"/>
              </a:rPr>
              <a:t>our </a:t>
            </a:r>
            <a:r>
              <a:rPr sz="1400" spc="-10" dirty="0">
                <a:solidFill>
                  <a:srgbClr val="58595B"/>
                </a:solidFill>
                <a:latin typeface="Arial"/>
                <a:cs typeface="Arial"/>
              </a:rPr>
              <a:t>r</a:t>
            </a:r>
            <a:r>
              <a:rPr sz="1400" dirty="0">
                <a:solidFill>
                  <a:srgbClr val="58595B"/>
                </a:solidFill>
                <a:latin typeface="Arial"/>
                <a:cs typeface="Arial"/>
              </a:rPr>
              <a:t>an</a:t>
            </a:r>
            <a:r>
              <a:rPr sz="1400" spc="20" dirty="0">
                <a:solidFill>
                  <a:srgbClr val="58595B"/>
                </a:solidFill>
                <a:latin typeface="Arial"/>
                <a:cs typeface="Arial"/>
              </a:rPr>
              <a:t>k</a:t>
            </a:r>
            <a:r>
              <a:rPr sz="1400" dirty="0">
                <a:solidFill>
                  <a:srgbClr val="58595B"/>
                </a:solidFill>
                <a:latin typeface="Arial"/>
                <a:cs typeface="Arial"/>
              </a:rPr>
              <a:t>ings a</a:t>
            </a:r>
            <a:r>
              <a:rPr sz="1400" spc="-15" dirty="0">
                <a:solidFill>
                  <a:srgbClr val="58595B"/>
                </a:solidFill>
                <a:latin typeface="Arial"/>
                <a:cs typeface="Arial"/>
              </a:rPr>
              <a:t>r</a:t>
            </a:r>
            <a:r>
              <a:rPr sz="1400" dirty="0">
                <a:solidFill>
                  <a:srgbClr val="58595B"/>
                </a:solidFill>
                <a:latin typeface="Arial"/>
                <a:cs typeface="Arial"/>
              </a:rPr>
              <a:t>e positi</a:t>
            </a:r>
            <a:r>
              <a:rPr sz="1400" spc="-15" dirty="0">
                <a:solidFill>
                  <a:srgbClr val="58595B"/>
                </a:solidFill>
                <a:latin typeface="Arial"/>
                <a:cs typeface="Arial"/>
              </a:rPr>
              <a:t>v</a:t>
            </a:r>
            <a:r>
              <a:rPr sz="1400" dirty="0">
                <a:solidFill>
                  <a:srgbClr val="58595B"/>
                </a:solidFill>
                <a:latin typeface="Arial"/>
                <a:cs typeface="Arial"/>
              </a:rPr>
              <a:t>ely inc</a:t>
            </a:r>
            <a:r>
              <a:rPr sz="1400" spc="-15" dirty="0">
                <a:solidFill>
                  <a:srgbClr val="58595B"/>
                </a:solidFill>
                <a:latin typeface="Arial"/>
                <a:cs typeface="Arial"/>
              </a:rPr>
              <a:t>r</a:t>
            </a:r>
            <a:r>
              <a:rPr sz="1400" dirty="0">
                <a:solidFill>
                  <a:srgbClr val="58595B"/>
                </a:solidFill>
                <a:latin typeface="Arial"/>
                <a:cs typeface="Arial"/>
              </a:rPr>
              <a:t>easin</a:t>
            </a:r>
            <a:r>
              <a:rPr sz="1400" spc="-25" dirty="0">
                <a:solidFill>
                  <a:srgbClr val="58595B"/>
                </a:solidFill>
                <a:latin typeface="Arial"/>
                <a:cs typeface="Arial"/>
              </a:rPr>
              <a:t>g</a:t>
            </a:r>
            <a:r>
              <a:rPr sz="1400" dirty="0">
                <a:solidFill>
                  <a:srgbClr val="58595B"/>
                </a:solidFill>
                <a:latin typeface="Arial"/>
                <a:cs typeface="Arial"/>
              </a:rPr>
              <a:t>.</a:t>
            </a:r>
            <a:endParaRPr sz="1400" dirty="0">
              <a:latin typeface="Arial"/>
              <a:cs typeface="Arial"/>
            </a:endParaRPr>
          </a:p>
        </p:txBody>
      </p:sp>
      <p:sp>
        <p:nvSpPr>
          <p:cNvPr id="10" name="object 10"/>
          <p:cNvSpPr/>
          <p:nvPr/>
        </p:nvSpPr>
        <p:spPr>
          <a:xfrm>
            <a:off x="2119301" y="1981008"/>
            <a:ext cx="78105" cy="0"/>
          </a:xfrm>
          <a:custGeom>
            <a:avLst/>
            <a:gdLst/>
            <a:ahLst/>
            <a:cxnLst/>
            <a:rect l="l" t="t" r="r" b="b"/>
            <a:pathLst>
              <a:path w="78105">
                <a:moveTo>
                  <a:pt x="0" y="0"/>
                </a:moveTo>
                <a:lnTo>
                  <a:pt x="77647" y="0"/>
                </a:lnTo>
              </a:path>
            </a:pathLst>
          </a:custGeom>
          <a:ln w="40817">
            <a:solidFill>
              <a:srgbClr val="98CA3C"/>
            </a:solidFill>
          </a:ln>
        </p:spPr>
        <p:txBody>
          <a:bodyPr wrap="square" lIns="0" tIns="0" rIns="0" bIns="0" rtlCol="0"/>
          <a:lstStyle/>
          <a:p>
            <a:endParaRPr/>
          </a:p>
        </p:txBody>
      </p:sp>
      <p:sp>
        <p:nvSpPr>
          <p:cNvPr id="11" name="object 11"/>
          <p:cNvSpPr/>
          <p:nvPr/>
        </p:nvSpPr>
        <p:spPr>
          <a:xfrm>
            <a:off x="1166966" y="1933116"/>
            <a:ext cx="1982470" cy="0"/>
          </a:xfrm>
          <a:custGeom>
            <a:avLst/>
            <a:gdLst/>
            <a:ahLst/>
            <a:cxnLst/>
            <a:rect l="l" t="t" r="r" b="b"/>
            <a:pathLst>
              <a:path w="1982470">
                <a:moveTo>
                  <a:pt x="0" y="0"/>
                </a:moveTo>
                <a:lnTo>
                  <a:pt x="1982304" y="0"/>
                </a:lnTo>
              </a:path>
            </a:pathLst>
          </a:custGeom>
          <a:ln w="41554">
            <a:solidFill>
              <a:srgbClr val="98CA3C"/>
            </a:solidFill>
          </a:ln>
        </p:spPr>
        <p:txBody>
          <a:bodyPr wrap="square" lIns="0" tIns="0" rIns="0" bIns="0" rtlCol="0"/>
          <a:lstStyle/>
          <a:p>
            <a:endParaRPr/>
          </a:p>
        </p:txBody>
      </p:sp>
      <p:sp>
        <p:nvSpPr>
          <p:cNvPr id="12" name="object 12"/>
          <p:cNvSpPr/>
          <p:nvPr/>
        </p:nvSpPr>
        <p:spPr>
          <a:xfrm>
            <a:off x="2118666" y="1779624"/>
            <a:ext cx="39370" cy="133350"/>
          </a:xfrm>
          <a:custGeom>
            <a:avLst/>
            <a:gdLst/>
            <a:ahLst/>
            <a:cxnLst/>
            <a:rect l="l" t="t" r="r" b="b"/>
            <a:pathLst>
              <a:path w="39369" h="133350">
                <a:moveTo>
                  <a:pt x="0" y="133350"/>
                </a:moveTo>
                <a:lnTo>
                  <a:pt x="39255" y="133350"/>
                </a:lnTo>
                <a:lnTo>
                  <a:pt x="39255" y="0"/>
                </a:lnTo>
                <a:lnTo>
                  <a:pt x="0" y="0"/>
                </a:lnTo>
                <a:lnTo>
                  <a:pt x="0" y="133350"/>
                </a:lnTo>
                <a:close/>
              </a:path>
            </a:pathLst>
          </a:custGeom>
          <a:solidFill>
            <a:srgbClr val="98CA3C"/>
          </a:solidFill>
          <a:ln>
            <a:solidFill>
              <a:srgbClr val="98CA3C"/>
            </a:solidFill>
          </a:ln>
        </p:spPr>
        <p:txBody>
          <a:bodyPr wrap="square" lIns="0" tIns="0" rIns="0" bIns="0" rtlCol="0"/>
          <a:lstStyle/>
          <a:p>
            <a:endParaRPr/>
          </a:p>
        </p:txBody>
      </p:sp>
      <p:sp>
        <p:nvSpPr>
          <p:cNvPr id="13" name="object 13"/>
          <p:cNvSpPr/>
          <p:nvPr/>
        </p:nvSpPr>
        <p:spPr>
          <a:xfrm>
            <a:off x="2119301" y="1757399"/>
            <a:ext cx="78105" cy="0"/>
          </a:xfrm>
          <a:custGeom>
            <a:avLst/>
            <a:gdLst/>
            <a:ahLst/>
            <a:cxnLst/>
            <a:rect l="l" t="t" r="r" b="b"/>
            <a:pathLst>
              <a:path w="78105">
                <a:moveTo>
                  <a:pt x="0" y="0"/>
                </a:moveTo>
                <a:lnTo>
                  <a:pt x="77647" y="0"/>
                </a:lnTo>
              </a:path>
            </a:pathLst>
          </a:custGeom>
          <a:ln w="45720">
            <a:solidFill>
              <a:srgbClr val="98CA3C"/>
            </a:solidFill>
          </a:ln>
        </p:spPr>
        <p:txBody>
          <a:bodyPr wrap="square" lIns="0" tIns="0" rIns="0" bIns="0" rtlCol="0"/>
          <a:lstStyle/>
          <a:p>
            <a:endParaRPr/>
          </a:p>
        </p:txBody>
      </p:sp>
      <p:sp>
        <p:nvSpPr>
          <p:cNvPr id="14" name="object 14"/>
          <p:cNvSpPr/>
          <p:nvPr/>
        </p:nvSpPr>
        <p:spPr>
          <a:xfrm>
            <a:off x="2156651" y="1780005"/>
            <a:ext cx="41275" cy="133350"/>
          </a:xfrm>
          <a:custGeom>
            <a:avLst/>
            <a:gdLst/>
            <a:ahLst/>
            <a:cxnLst/>
            <a:rect l="l" t="t" r="r" b="b"/>
            <a:pathLst>
              <a:path w="41275" h="133350">
                <a:moveTo>
                  <a:pt x="0" y="132969"/>
                </a:moveTo>
                <a:lnTo>
                  <a:pt x="40932" y="132969"/>
                </a:lnTo>
                <a:lnTo>
                  <a:pt x="40932" y="0"/>
                </a:lnTo>
                <a:lnTo>
                  <a:pt x="0" y="0"/>
                </a:lnTo>
                <a:lnTo>
                  <a:pt x="0" y="132969"/>
                </a:lnTo>
                <a:close/>
              </a:path>
            </a:pathLst>
          </a:custGeom>
          <a:solidFill>
            <a:srgbClr val="98CA3C"/>
          </a:solidFill>
          <a:ln>
            <a:solidFill>
              <a:srgbClr val="98CA3C"/>
            </a:solidFill>
          </a:ln>
        </p:spPr>
        <p:txBody>
          <a:bodyPr wrap="square" lIns="0" tIns="0" rIns="0" bIns="0" rtlCol="0"/>
          <a:lstStyle/>
          <a:p>
            <a:endParaRPr/>
          </a:p>
        </p:txBody>
      </p:sp>
      <p:sp>
        <p:nvSpPr>
          <p:cNvPr id="15" name="object 15"/>
          <p:cNvSpPr/>
          <p:nvPr/>
        </p:nvSpPr>
        <p:spPr>
          <a:xfrm>
            <a:off x="1894547" y="3397406"/>
            <a:ext cx="527685" cy="607695"/>
          </a:xfrm>
          <a:custGeom>
            <a:avLst/>
            <a:gdLst/>
            <a:ahLst/>
            <a:cxnLst/>
            <a:rect l="l" t="t" r="r" b="b"/>
            <a:pathLst>
              <a:path w="527685" h="607695">
                <a:moveTo>
                  <a:pt x="417652" y="253161"/>
                </a:moveTo>
                <a:lnTo>
                  <a:pt x="148018" y="253161"/>
                </a:lnTo>
                <a:lnTo>
                  <a:pt x="0" y="593102"/>
                </a:lnTo>
                <a:lnTo>
                  <a:pt x="62102" y="607555"/>
                </a:lnTo>
                <a:lnTo>
                  <a:pt x="195186" y="300837"/>
                </a:lnTo>
                <a:lnTo>
                  <a:pt x="432913" y="300837"/>
                </a:lnTo>
                <a:lnTo>
                  <a:pt x="417652" y="253161"/>
                </a:lnTo>
                <a:close/>
              </a:path>
              <a:path w="527685" h="607695">
                <a:moveTo>
                  <a:pt x="432913" y="300837"/>
                </a:moveTo>
                <a:lnTo>
                  <a:pt x="366242" y="300837"/>
                </a:lnTo>
                <a:lnTo>
                  <a:pt x="463613" y="606044"/>
                </a:lnTo>
                <a:lnTo>
                  <a:pt x="527151" y="595236"/>
                </a:lnTo>
                <a:lnTo>
                  <a:pt x="432913" y="300837"/>
                </a:lnTo>
                <a:close/>
              </a:path>
              <a:path w="527685" h="607695">
                <a:moveTo>
                  <a:pt x="262737" y="0"/>
                </a:moveTo>
                <a:lnTo>
                  <a:pt x="224764" y="0"/>
                </a:lnTo>
                <a:lnTo>
                  <a:pt x="224764" y="253161"/>
                </a:lnTo>
                <a:lnTo>
                  <a:pt x="262737" y="253161"/>
                </a:lnTo>
                <a:lnTo>
                  <a:pt x="262737" y="0"/>
                </a:lnTo>
                <a:close/>
              </a:path>
              <a:path w="527685" h="607695">
                <a:moveTo>
                  <a:pt x="302399" y="0"/>
                </a:moveTo>
                <a:lnTo>
                  <a:pt x="262864" y="0"/>
                </a:lnTo>
                <a:lnTo>
                  <a:pt x="262737" y="253161"/>
                </a:lnTo>
                <a:lnTo>
                  <a:pt x="302399" y="253161"/>
                </a:lnTo>
                <a:lnTo>
                  <a:pt x="302399" y="0"/>
                </a:lnTo>
                <a:close/>
              </a:path>
            </a:pathLst>
          </a:custGeom>
          <a:solidFill>
            <a:srgbClr val="98CA3C"/>
          </a:solidFill>
          <a:ln>
            <a:solidFill>
              <a:srgbClr val="98CA3C"/>
            </a:solidFill>
          </a:ln>
        </p:spPr>
        <p:txBody>
          <a:bodyPr wrap="square" lIns="0" tIns="0" rIns="0" bIns="0" rtlCol="0"/>
          <a:lstStyle/>
          <a:p>
            <a:endParaRPr/>
          </a:p>
        </p:txBody>
      </p:sp>
      <p:sp>
        <p:nvSpPr>
          <p:cNvPr id="16" name="object 16"/>
          <p:cNvSpPr/>
          <p:nvPr/>
        </p:nvSpPr>
        <p:spPr>
          <a:xfrm>
            <a:off x="2146677" y="2065722"/>
            <a:ext cx="871855" cy="1241425"/>
          </a:xfrm>
          <a:custGeom>
            <a:avLst/>
            <a:gdLst/>
            <a:ahLst/>
            <a:cxnLst/>
            <a:rect l="l" t="t" r="r" b="b"/>
            <a:pathLst>
              <a:path w="871855" h="1241425">
                <a:moveTo>
                  <a:pt x="266801" y="340842"/>
                </a:moveTo>
                <a:lnTo>
                  <a:pt x="0" y="750951"/>
                </a:lnTo>
                <a:lnTo>
                  <a:pt x="31280" y="1241374"/>
                </a:lnTo>
                <a:lnTo>
                  <a:pt x="871829" y="1241374"/>
                </a:lnTo>
                <a:lnTo>
                  <a:pt x="871829" y="626173"/>
                </a:lnTo>
                <a:lnTo>
                  <a:pt x="431863" y="626173"/>
                </a:lnTo>
                <a:lnTo>
                  <a:pt x="266801" y="340842"/>
                </a:lnTo>
                <a:close/>
              </a:path>
              <a:path w="871855" h="1241425">
                <a:moveTo>
                  <a:pt x="871829" y="97002"/>
                </a:moveTo>
                <a:lnTo>
                  <a:pt x="613130" y="97002"/>
                </a:lnTo>
                <a:lnTo>
                  <a:pt x="681024" y="130416"/>
                </a:lnTo>
                <a:lnTo>
                  <a:pt x="431863" y="626173"/>
                </a:lnTo>
                <a:lnTo>
                  <a:pt x="871829" y="626173"/>
                </a:lnTo>
                <a:lnTo>
                  <a:pt x="871829" y="97002"/>
                </a:lnTo>
                <a:close/>
              </a:path>
              <a:path w="871855" h="1241425">
                <a:moveTo>
                  <a:pt x="871829" y="0"/>
                </a:moveTo>
                <a:lnTo>
                  <a:pt x="31280" y="0"/>
                </a:lnTo>
                <a:lnTo>
                  <a:pt x="31280" y="539394"/>
                </a:lnTo>
                <a:lnTo>
                  <a:pt x="273405" y="201599"/>
                </a:lnTo>
                <a:lnTo>
                  <a:pt x="560596" y="201599"/>
                </a:lnTo>
                <a:lnTo>
                  <a:pt x="613130" y="97002"/>
                </a:lnTo>
                <a:lnTo>
                  <a:pt x="871829" y="97002"/>
                </a:lnTo>
                <a:lnTo>
                  <a:pt x="871829" y="0"/>
                </a:lnTo>
                <a:close/>
              </a:path>
              <a:path w="871855" h="1241425">
                <a:moveTo>
                  <a:pt x="560596" y="201599"/>
                </a:moveTo>
                <a:lnTo>
                  <a:pt x="273405" y="201599"/>
                </a:lnTo>
                <a:lnTo>
                  <a:pt x="427227" y="467144"/>
                </a:lnTo>
                <a:lnTo>
                  <a:pt x="560596" y="201599"/>
                </a:lnTo>
                <a:close/>
              </a:path>
            </a:pathLst>
          </a:custGeom>
          <a:solidFill>
            <a:srgbClr val="98CA3C"/>
          </a:solidFill>
          <a:ln>
            <a:solidFill>
              <a:srgbClr val="98CA3C"/>
            </a:solidFill>
          </a:ln>
        </p:spPr>
        <p:txBody>
          <a:bodyPr wrap="square" lIns="0" tIns="0" rIns="0" bIns="0" rtlCol="0"/>
          <a:lstStyle/>
          <a:p>
            <a:endParaRPr/>
          </a:p>
        </p:txBody>
      </p:sp>
      <p:sp>
        <p:nvSpPr>
          <p:cNvPr id="17" name="object 17"/>
          <p:cNvSpPr/>
          <p:nvPr/>
        </p:nvSpPr>
        <p:spPr>
          <a:xfrm>
            <a:off x="1321264" y="2065721"/>
            <a:ext cx="899794" cy="1241425"/>
          </a:xfrm>
          <a:custGeom>
            <a:avLst/>
            <a:gdLst/>
            <a:ahLst/>
            <a:cxnLst/>
            <a:rect l="l" t="t" r="r" b="b"/>
            <a:pathLst>
              <a:path w="899794" h="1241425">
                <a:moveTo>
                  <a:pt x="850861" y="0"/>
                </a:moveTo>
                <a:lnTo>
                  <a:pt x="5981" y="25"/>
                </a:lnTo>
                <a:lnTo>
                  <a:pt x="0" y="5956"/>
                </a:lnTo>
                <a:lnTo>
                  <a:pt x="0" y="1235443"/>
                </a:lnTo>
                <a:lnTo>
                  <a:pt x="5981" y="1241386"/>
                </a:lnTo>
                <a:lnTo>
                  <a:pt x="893229" y="1241374"/>
                </a:lnTo>
                <a:lnTo>
                  <a:pt x="899198" y="1235443"/>
                </a:lnTo>
                <a:lnTo>
                  <a:pt x="899210" y="1108786"/>
                </a:lnTo>
                <a:lnTo>
                  <a:pt x="270509" y="1108786"/>
                </a:lnTo>
                <a:lnTo>
                  <a:pt x="211734" y="1084414"/>
                </a:lnTo>
                <a:lnTo>
                  <a:pt x="208521" y="1076655"/>
                </a:lnTo>
                <a:lnTo>
                  <a:pt x="438365" y="531621"/>
                </a:lnTo>
                <a:lnTo>
                  <a:pt x="447992" y="528802"/>
                </a:lnTo>
                <a:lnTo>
                  <a:pt x="864904" y="528802"/>
                </a:lnTo>
                <a:lnTo>
                  <a:pt x="866241" y="526313"/>
                </a:lnTo>
                <a:lnTo>
                  <a:pt x="866787" y="524090"/>
                </a:lnTo>
                <a:lnTo>
                  <a:pt x="856805" y="5791"/>
                </a:lnTo>
                <a:lnTo>
                  <a:pt x="850861" y="0"/>
                </a:lnTo>
                <a:close/>
              </a:path>
              <a:path w="899794" h="1241425">
                <a:moveTo>
                  <a:pt x="481926" y="642962"/>
                </a:moveTo>
                <a:lnTo>
                  <a:pt x="472287" y="645782"/>
                </a:lnTo>
                <a:lnTo>
                  <a:pt x="278333" y="1105598"/>
                </a:lnTo>
                <a:lnTo>
                  <a:pt x="270509" y="1108786"/>
                </a:lnTo>
                <a:lnTo>
                  <a:pt x="899210" y="1108786"/>
                </a:lnTo>
                <a:lnTo>
                  <a:pt x="899210" y="836764"/>
                </a:lnTo>
                <a:lnTo>
                  <a:pt x="766521" y="836764"/>
                </a:lnTo>
                <a:lnTo>
                  <a:pt x="481926" y="642962"/>
                </a:lnTo>
                <a:close/>
              </a:path>
              <a:path w="899794" h="1241425">
                <a:moveTo>
                  <a:pt x="869333" y="697018"/>
                </a:moveTo>
                <a:lnTo>
                  <a:pt x="858943" y="700585"/>
                </a:lnTo>
                <a:lnTo>
                  <a:pt x="850464" y="709024"/>
                </a:lnTo>
                <a:lnTo>
                  <a:pt x="775271" y="834859"/>
                </a:lnTo>
                <a:lnTo>
                  <a:pt x="766521" y="836764"/>
                </a:lnTo>
                <a:lnTo>
                  <a:pt x="899210" y="836764"/>
                </a:lnTo>
                <a:lnTo>
                  <a:pt x="899210" y="723099"/>
                </a:lnTo>
                <a:lnTo>
                  <a:pt x="896573" y="711364"/>
                </a:lnTo>
                <a:lnTo>
                  <a:pt x="889688" y="702827"/>
                </a:lnTo>
                <a:lnTo>
                  <a:pt x="880095" y="697905"/>
                </a:lnTo>
                <a:lnTo>
                  <a:pt x="869333" y="697018"/>
                </a:lnTo>
                <a:close/>
              </a:path>
              <a:path w="899794" h="1241425">
                <a:moveTo>
                  <a:pt x="864904" y="528802"/>
                </a:moveTo>
                <a:lnTo>
                  <a:pt x="447992" y="528802"/>
                </a:lnTo>
                <a:lnTo>
                  <a:pt x="747445" y="732777"/>
                </a:lnTo>
                <a:lnTo>
                  <a:pt x="756488" y="730580"/>
                </a:lnTo>
                <a:lnTo>
                  <a:pt x="864904" y="528802"/>
                </a:lnTo>
                <a:close/>
              </a:path>
            </a:pathLst>
          </a:custGeom>
          <a:solidFill>
            <a:srgbClr val="98CA3C"/>
          </a:solidFill>
          <a:ln>
            <a:solidFill>
              <a:srgbClr val="98CA3C"/>
            </a:solidFill>
          </a:ln>
        </p:spPr>
        <p:txBody>
          <a:bodyPr wrap="square" lIns="0" tIns="0" rIns="0" bIns="0" rtlCol="0"/>
          <a:lstStyle/>
          <a:p>
            <a:endParaRPr/>
          </a:p>
        </p:txBody>
      </p:sp>
      <p:sp>
        <p:nvSpPr>
          <p:cNvPr id="18" name="object 18"/>
          <p:cNvSpPr/>
          <p:nvPr/>
        </p:nvSpPr>
        <p:spPr>
          <a:xfrm>
            <a:off x="4445000" y="1485900"/>
            <a:ext cx="0" cy="3714750"/>
          </a:xfrm>
          <a:custGeom>
            <a:avLst/>
            <a:gdLst/>
            <a:ahLst/>
            <a:cxnLst/>
            <a:rect l="l" t="t" r="r" b="b"/>
            <a:pathLst>
              <a:path h="3714750">
                <a:moveTo>
                  <a:pt x="0" y="0"/>
                </a:moveTo>
                <a:lnTo>
                  <a:pt x="0" y="3714750"/>
                </a:lnTo>
              </a:path>
            </a:pathLst>
          </a:custGeom>
          <a:ln w="25400">
            <a:solidFill>
              <a:srgbClr val="E6E7E8"/>
            </a:solidFill>
          </a:ln>
        </p:spPr>
        <p:txBody>
          <a:bodyPr wrap="square" lIns="0" tIns="0" rIns="0" bIns="0" rtlCol="0"/>
          <a:lstStyle/>
          <a:p>
            <a:endParaRPr/>
          </a:p>
        </p:txBody>
      </p:sp>
      <p:sp>
        <p:nvSpPr>
          <p:cNvPr id="19" name="object 19"/>
          <p:cNvSpPr txBox="1"/>
          <p:nvPr/>
        </p:nvSpPr>
        <p:spPr>
          <a:xfrm>
            <a:off x="469900" y="434544"/>
            <a:ext cx="7912100" cy="615553"/>
          </a:xfrm>
          <a:prstGeom prst="rect">
            <a:avLst/>
          </a:prstGeom>
        </p:spPr>
        <p:txBody>
          <a:bodyPr vert="horz" wrap="square" lIns="0" tIns="0" rIns="0" bIns="0" rtlCol="0">
            <a:spAutoFit/>
          </a:bodyPr>
          <a:lstStyle/>
          <a:p>
            <a:pPr marL="25400" algn="ctr">
              <a:spcBef>
                <a:spcPct val="0"/>
              </a:spcBef>
              <a:tabLst>
                <a:tab pos="1362075" algn="l"/>
                <a:tab pos="3821429" algn="l"/>
              </a:tabLst>
            </a:pPr>
            <a:r>
              <a:rPr lang="en-US" sz="4000" b="1" dirty="0" smtClean="0">
                <a:solidFill>
                  <a:schemeClr val="bg1"/>
                </a:solidFill>
                <a:latin typeface="Century Gothic" panose="020B0502020202020204" pitchFamily="34" charset="0"/>
                <a:ea typeface="+mj-ea"/>
                <a:cs typeface="+mj-cs"/>
              </a:rPr>
              <a:t>SEO: Reporting &amp; Analytics</a:t>
            </a:r>
            <a:endParaRPr lang="en-US" sz="4000" b="1" dirty="0">
              <a:solidFill>
                <a:schemeClr val="bg1"/>
              </a:solidFill>
              <a:latin typeface="Century Gothic" panose="020B0502020202020204" pitchFamily="34" charset="0"/>
              <a:ea typeface="+mj-ea"/>
              <a:cs typeface="+mj-cs"/>
            </a:endParaRPr>
          </a:p>
        </p:txBody>
      </p:sp>
      <p:sp>
        <p:nvSpPr>
          <p:cNvPr id="20" name="object 20"/>
          <p:cNvSpPr/>
          <p:nvPr/>
        </p:nvSpPr>
        <p:spPr>
          <a:xfrm>
            <a:off x="5727772" y="1734757"/>
            <a:ext cx="2115820" cy="2190115"/>
          </a:xfrm>
          <a:custGeom>
            <a:avLst/>
            <a:gdLst/>
            <a:ahLst/>
            <a:cxnLst/>
            <a:rect l="l" t="t" r="r" b="b"/>
            <a:pathLst>
              <a:path w="2115820" h="2190115">
                <a:moveTo>
                  <a:pt x="1055573" y="0"/>
                </a:moveTo>
                <a:lnTo>
                  <a:pt x="0" y="1059827"/>
                </a:lnTo>
                <a:lnTo>
                  <a:pt x="375500" y="1062164"/>
                </a:lnTo>
                <a:lnTo>
                  <a:pt x="375500" y="2189606"/>
                </a:lnTo>
                <a:lnTo>
                  <a:pt x="1741284" y="2189606"/>
                </a:lnTo>
                <a:lnTo>
                  <a:pt x="1741284" y="1070190"/>
                </a:lnTo>
                <a:lnTo>
                  <a:pt x="2114524" y="1070190"/>
                </a:lnTo>
                <a:lnTo>
                  <a:pt x="1055573" y="0"/>
                </a:lnTo>
                <a:close/>
              </a:path>
              <a:path w="2115820" h="2190115">
                <a:moveTo>
                  <a:pt x="2114524" y="1070190"/>
                </a:moveTo>
                <a:lnTo>
                  <a:pt x="1741284" y="1070190"/>
                </a:lnTo>
                <a:lnTo>
                  <a:pt x="2115680" y="1071359"/>
                </a:lnTo>
                <a:lnTo>
                  <a:pt x="2114524" y="1070190"/>
                </a:lnTo>
                <a:close/>
              </a:path>
            </a:pathLst>
          </a:custGeom>
          <a:solidFill>
            <a:srgbClr val="98CA3C"/>
          </a:solidFill>
        </p:spPr>
        <p:txBody>
          <a:bodyPr wrap="square" lIns="0" tIns="0" rIns="0" bIns="0" rtlCol="0"/>
          <a:lstStyle/>
          <a:p>
            <a:endParaRPr/>
          </a:p>
        </p:txBody>
      </p:sp>
    </p:spTree>
    <p:extLst>
      <p:ext uri="{BB962C8B-B14F-4D97-AF65-F5344CB8AC3E}">
        <p14:creationId xmlns="" xmlns:p14="http://schemas.microsoft.com/office/powerpoint/2010/main" val="118949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457200" y="599917"/>
            <a:ext cx="8229600" cy="492443"/>
          </a:xfrm>
          <a:prstGeom prst="rect">
            <a:avLst/>
          </a:prstGeom>
        </p:spPr>
        <p:txBody>
          <a:bodyPr vert="horz" wrap="square" lIns="0" tIns="0" rIns="0" bIns="0" rtlCol="0">
            <a:spAutoFit/>
          </a:bodyPr>
          <a:lstStyle/>
          <a:p>
            <a:pPr marL="12700">
              <a:lnSpc>
                <a:spcPct val="100000"/>
              </a:lnSpc>
            </a:pPr>
            <a:r>
              <a:rPr lang="en-US" sz="3200" dirty="0" smtClean="0"/>
              <a:t>What is Search Engine Optimization?</a:t>
            </a:r>
            <a:endParaRPr lang="en-US" sz="3200" dirty="0"/>
          </a:p>
        </p:txBody>
      </p:sp>
      <p:sp>
        <p:nvSpPr>
          <p:cNvPr id="11" name="object 11"/>
          <p:cNvSpPr/>
          <p:nvPr/>
        </p:nvSpPr>
        <p:spPr>
          <a:xfrm>
            <a:off x="381000" y="1676400"/>
            <a:ext cx="2438400" cy="4246598"/>
          </a:xfrm>
          <a:custGeom>
            <a:avLst/>
            <a:gdLst/>
            <a:ahLst/>
            <a:cxnLst/>
            <a:rect l="l" t="t" r="r" b="b"/>
            <a:pathLst>
              <a:path w="2700020" h="4657725">
                <a:moveTo>
                  <a:pt x="1349921" y="0"/>
                </a:moveTo>
                <a:lnTo>
                  <a:pt x="1239182" y="4474"/>
                </a:lnTo>
                <a:lnTo>
                  <a:pt x="1130913" y="17666"/>
                </a:lnTo>
                <a:lnTo>
                  <a:pt x="1025461" y="39229"/>
                </a:lnTo>
                <a:lnTo>
                  <a:pt x="923173" y="68814"/>
                </a:lnTo>
                <a:lnTo>
                  <a:pt x="824395" y="106076"/>
                </a:lnTo>
                <a:lnTo>
                  <a:pt x="729476" y="150666"/>
                </a:lnTo>
                <a:lnTo>
                  <a:pt x="638761" y="202238"/>
                </a:lnTo>
                <a:lnTo>
                  <a:pt x="552598" y="260445"/>
                </a:lnTo>
                <a:lnTo>
                  <a:pt x="471334" y="324939"/>
                </a:lnTo>
                <a:lnTo>
                  <a:pt x="395316" y="395373"/>
                </a:lnTo>
                <a:lnTo>
                  <a:pt x="324890" y="471400"/>
                </a:lnTo>
                <a:lnTo>
                  <a:pt x="260405" y="552672"/>
                </a:lnTo>
                <a:lnTo>
                  <a:pt x="202206" y="638843"/>
                </a:lnTo>
                <a:lnTo>
                  <a:pt x="150642" y="729565"/>
                </a:lnTo>
                <a:lnTo>
                  <a:pt x="106058" y="824492"/>
                </a:lnTo>
                <a:lnTo>
                  <a:pt x="68802" y="923275"/>
                </a:lnTo>
                <a:lnTo>
                  <a:pt x="39222" y="1025568"/>
                </a:lnTo>
                <a:lnTo>
                  <a:pt x="17663" y="1131024"/>
                </a:lnTo>
                <a:lnTo>
                  <a:pt x="4473" y="1239295"/>
                </a:lnTo>
                <a:lnTo>
                  <a:pt x="0" y="1350035"/>
                </a:lnTo>
                <a:lnTo>
                  <a:pt x="4473" y="1460724"/>
                </a:lnTo>
                <a:lnTo>
                  <a:pt x="17663" y="1568952"/>
                </a:lnTo>
                <a:lnTo>
                  <a:pt x="39222" y="1674371"/>
                </a:lnTo>
                <a:lnTo>
                  <a:pt x="68802" y="1776633"/>
                </a:lnTo>
                <a:lnTo>
                  <a:pt x="106058" y="1875390"/>
                </a:lnTo>
                <a:lnTo>
                  <a:pt x="150642" y="1970296"/>
                </a:lnTo>
                <a:lnTo>
                  <a:pt x="202206" y="2061001"/>
                </a:lnTo>
                <a:lnTo>
                  <a:pt x="260405" y="2147159"/>
                </a:lnTo>
                <a:lnTo>
                  <a:pt x="324890" y="2228422"/>
                </a:lnTo>
                <a:lnTo>
                  <a:pt x="395316" y="2304443"/>
                </a:lnTo>
                <a:lnTo>
                  <a:pt x="471334" y="2374873"/>
                </a:lnTo>
                <a:lnTo>
                  <a:pt x="552598" y="2439366"/>
                </a:lnTo>
                <a:lnTo>
                  <a:pt x="638761" y="2497573"/>
                </a:lnTo>
                <a:lnTo>
                  <a:pt x="729476" y="2549147"/>
                </a:lnTo>
                <a:lnTo>
                  <a:pt x="824395" y="2593740"/>
                </a:lnTo>
                <a:lnTo>
                  <a:pt x="923173" y="2631005"/>
                </a:lnTo>
                <a:lnTo>
                  <a:pt x="1025461" y="2660594"/>
                </a:lnTo>
                <a:lnTo>
                  <a:pt x="1130913" y="2682160"/>
                </a:lnTo>
                <a:lnTo>
                  <a:pt x="1239182" y="2695354"/>
                </a:lnTo>
                <a:lnTo>
                  <a:pt x="1349921" y="2699829"/>
                </a:lnTo>
                <a:lnTo>
                  <a:pt x="1460611" y="2695354"/>
                </a:lnTo>
                <a:lnTo>
                  <a:pt x="1568842" y="2682160"/>
                </a:lnTo>
                <a:lnTo>
                  <a:pt x="1674264" y="2660594"/>
                </a:lnTo>
                <a:lnTo>
                  <a:pt x="1776532" y="2631005"/>
                </a:lnTo>
                <a:lnTo>
                  <a:pt x="1875296" y="2593740"/>
                </a:lnTo>
                <a:lnTo>
                  <a:pt x="1970209" y="2549147"/>
                </a:lnTo>
                <a:lnTo>
                  <a:pt x="2060923" y="2497573"/>
                </a:lnTo>
                <a:lnTo>
                  <a:pt x="2147090" y="2439366"/>
                </a:lnTo>
                <a:lnTo>
                  <a:pt x="2172138" y="2419489"/>
                </a:lnTo>
                <a:lnTo>
                  <a:pt x="1349921" y="2419489"/>
                </a:lnTo>
                <a:lnTo>
                  <a:pt x="1262190" y="2415944"/>
                </a:lnTo>
                <a:lnTo>
                  <a:pt x="1176413" y="2405493"/>
                </a:lnTo>
                <a:lnTo>
                  <a:pt x="1092867" y="2388410"/>
                </a:lnTo>
                <a:lnTo>
                  <a:pt x="1011826" y="2364971"/>
                </a:lnTo>
                <a:lnTo>
                  <a:pt x="933566" y="2335451"/>
                </a:lnTo>
                <a:lnTo>
                  <a:pt x="858360" y="2300125"/>
                </a:lnTo>
                <a:lnTo>
                  <a:pt x="786485" y="2259268"/>
                </a:lnTo>
                <a:lnTo>
                  <a:pt x="718216" y="2213156"/>
                </a:lnTo>
                <a:lnTo>
                  <a:pt x="653827" y="2162064"/>
                </a:lnTo>
                <a:lnTo>
                  <a:pt x="593594" y="2106266"/>
                </a:lnTo>
                <a:lnTo>
                  <a:pt x="537792" y="2046038"/>
                </a:lnTo>
                <a:lnTo>
                  <a:pt x="486696" y="1981655"/>
                </a:lnTo>
                <a:lnTo>
                  <a:pt x="440581" y="1913393"/>
                </a:lnTo>
                <a:lnTo>
                  <a:pt x="399722" y="1841526"/>
                </a:lnTo>
                <a:lnTo>
                  <a:pt x="364394" y="1766329"/>
                </a:lnTo>
                <a:lnTo>
                  <a:pt x="334872" y="1688078"/>
                </a:lnTo>
                <a:lnTo>
                  <a:pt x="311432" y="1607048"/>
                </a:lnTo>
                <a:lnTo>
                  <a:pt x="294349" y="1523514"/>
                </a:lnTo>
                <a:lnTo>
                  <a:pt x="283897" y="1437751"/>
                </a:lnTo>
                <a:lnTo>
                  <a:pt x="280352" y="1350035"/>
                </a:lnTo>
                <a:lnTo>
                  <a:pt x="283897" y="1262286"/>
                </a:lnTo>
                <a:lnTo>
                  <a:pt x="294349" y="1176493"/>
                </a:lnTo>
                <a:lnTo>
                  <a:pt x="311432" y="1092933"/>
                </a:lnTo>
                <a:lnTo>
                  <a:pt x="334872" y="1011879"/>
                </a:lnTo>
                <a:lnTo>
                  <a:pt x="364394" y="933607"/>
                </a:lnTo>
                <a:lnTo>
                  <a:pt x="399722" y="858391"/>
                </a:lnTo>
                <a:lnTo>
                  <a:pt x="440581" y="786508"/>
                </a:lnTo>
                <a:lnTo>
                  <a:pt x="486696" y="718231"/>
                </a:lnTo>
                <a:lnTo>
                  <a:pt x="537792" y="653836"/>
                </a:lnTo>
                <a:lnTo>
                  <a:pt x="593594" y="593598"/>
                </a:lnTo>
                <a:lnTo>
                  <a:pt x="653827" y="537791"/>
                </a:lnTo>
                <a:lnTo>
                  <a:pt x="718216" y="486691"/>
                </a:lnTo>
                <a:lnTo>
                  <a:pt x="786485" y="440573"/>
                </a:lnTo>
                <a:lnTo>
                  <a:pt x="858360" y="399712"/>
                </a:lnTo>
                <a:lnTo>
                  <a:pt x="933566" y="364383"/>
                </a:lnTo>
                <a:lnTo>
                  <a:pt x="1011826" y="334861"/>
                </a:lnTo>
                <a:lnTo>
                  <a:pt x="1092867" y="311420"/>
                </a:lnTo>
                <a:lnTo>
                  <a:pt x="1176413" y="294336"/>
                </a:lnTo>
                <a:lnTo>
                  <a:pt x="1262190" y="283884"/>
                </a:lnTo>
                <a:lnTo>
                  <a:pt x="1349921" y="280339"/>
                </a:lnTo>
                <a:lnTo>
                  <a:pt x="2172160" y="280339"/>
                </a:lnTo>
                <a:lnTo>
                  <a:pt x="2147090" y="260445"/>
                </a:lnTo>
                <a:lnTo>
                  <a:pt x="2060923" y="202238"/>
                </a:lnTo>
                <a:lnTo>
                  <a:pt x="1970209" y="150666"/>
                </a:lnTo>
                <a:lnTo>
                  <a:pt x="1875296" y="106076"/>
                </a:lnTo>
                <a:lnTo>
                  <a:pt x="1776532" y="68814"/>
                </a:lnTo>
                <a:lnTo>
                  <a:pt x="1674264" y="39229"/>
                </a:lnTo>
                <a:lnTo>
                  <a:pt x="1568842" y="17666"/>
                </a:lnTo>
                <a:lnTo>
                  <a:pt x="1460611" y="4474"/>
                </a:lnTo>
                <a:lnTo>
                  <a:pt x="1349921" y="0"/>
                </a:lnTo>
                <a:close/>
              </a:path>
              <a:path w="2700020" h="4657725">
                <a:moveTo>
                  <a:pt x="2172160" y="280339"/>
                </a:moveTo>
                <a:lnTo>
                  <a:pt x="1349921" y="280339"/>
                </a:lnTo>
                <a:lnTo>
                  <a:pt x="1437636" y="283884"/>
                </a:lnTo>
                <a:lnTo>
                  <a:pt x="1523400" y="294336"/>
                </a:lnTo>
                <a:lnTo>
                  <a:pt x="1606937" y="311420"/>
                </a:lnTo>
                <a:lnTo>
                  <a:pt x="1687971" y="334861"/>
                </a:lnTo>
                <a:lnTo>
                  <a:pt x="1766227" y="364383"/>
                </a:lnTo>
                <a:lnTo>
                  <a:pt x="1841430" y="399712"/>
                </a:lnTo>
                <a:lnTo>
                  <a:pt x="1913305" y="440573"/>
                </a:lnTo>
                <a:lnTo>
                  <a:pt x="1981576" y="486691"/>
                </a:lnTo>
                <a:lnTo>
                  <a:pt x="2045967" y="537791"/>
                </a:lnTo>
                <a:lnTo>
                  <a:pt x="2106204" y="593598"/>
                </a:lnTo>
                <a:lnTo>
                  <a:pt x="2162011" y="653836"/>
                </a:lnTo>
                <a:lnTo>
                  <a:pt x="2213112" y="718231"/>
                </a:lnTo>
                <a:lnTo>
                  <a:pt x="2259233" y="786508"/>
                </a:lnTo>
                <a:lnTo>
                  <a:pt x="2300098" y="858391"/>
                </a:lnTo>
                <a:lnTo>
                  <a:pt x="2335431" y="933607"/>
                </a:lnTo>
                <a:lnTo>
                  <a:pt x="2364958" y="1011879"/>
                </a:lnTo>
                <a:lnTo>
                  <a:pt x="2388402" y="1092933"/>
                </a:lnTo>
                <a:lnTo>
                  <a:pt x="2405489" y="1176493"/>
                </a:lnTo>
                <a:lnTo>
                  <a:pt x="2415943" y="1262286"/>
                </a:lnTo>
                <a:lnTo>
                  <a:pt x="2419489" y="1350035"/>
                </a:lnTo>
                <a:lnTo>
                  <a:pt x="2415943" y="1437751"/>
                </a:lnTo>
                <a:lnTo>
                  <a:pt x="2405489" y="1523514"/>
                </a:lnTo>
                <a:lnTo>
                  <a:pt x="2388402" y="1607048"/>
                </a:lnTo>
                <a:lnTo>
                  <a:pt x="2364958" y="1688078"/>
                </a:lnTo>
                <a:lnTo>
                  <a:pt x="2335431" y="1766329"/>
                </a:lnTo>
                <a:lnTo>
                  <a:pt x="2300098" y="1841526"/>
                </a:lnTo>
                <a:lnTo>
                  <a:pt x="2259233" y="1913393"/>
                </a:lnTo>
                <a:lnTo>
                  <a:pt x="2213112" y="1981655"/>
                </a:lnTo>
                <a:lnTo>
                  <a:pt x="2162011" y="2046038"/>
                </a:lnTo>
                <a:lnTo>
                  <a:pt x="2106204" y="2106266"/>
                </a:lnTo>
                <a:lnTo>
                  <a:pt x="2045967" y="2162064"/>
                </a:lnTo>
                <a:lnTo>
                  <a:pt x="1981576" y="2213156"/>
                </a:lnTo>
                <a:lnTo>
                  <a:pt x="1913305" y="2259268"/>
                </a:lnTo>
                <a:lnTo>
                  <a:pt x="1841430" y="2300125"/>
                </a:lnTo>
                <a:lnTo>
                  <a:pt x="1766227" y="2335451"/>
                </a:lnTo>
                <a:lnTo>
                  <a:pt x="1687971" y="2364971"/>
                </a:lnTo>
                <a:lnTo>
                  <a:pt x="1606937" y="2388410"/>
                </a:lnTo>
                <a:lnTo>
                  <a:pt x="1523400" y="2405493"/>
                </a:lnTo>
                <a:lnTo>
                  <a:pt x="1437636" y="2415944"/>
                </a:lnTo>
                <a:lnTo>
                  <a:pt x="1349921" y="2419489"/>
                </a:lnTo>
                <a:lnTo>
                  <a:pt x="2172138" y="2419489"/>
                </a:lnTo>
                <a:lnTo>
                  <a:pt x="2228362" y="2374873"/>
                </a:lnTo>
                <a:lnTo>
                  <a:pt x="2304392" y="2304443"/>
                </a:lnTo>
                <a:lnTo>
                  <a:pt x="2374832" y="2228422"/>
                </a:lnTo>
                <a:lnTo>
                  <a:pt x="2439334" y="2147159"/>
                </a:lnTo>
                <a:lnTo>
                  <a:pt x="2497550" y="2061001"/>
                </a:lnTo>
                <a:lnTo>
                  <a:pt x="2549132" y="1970296"/>
                </a:lnTo>
                <a:lnTo>
                  <a:pt x="2593733" y="1875390"/>
                </a:lnTo>
                <a:lnTo>
                  <a:pt x="2631005" y="1776633"/>
                </a:lnTo>
                <a:lnTo>
                  <a:pt x="2660599" y="1674371"/>
                </a:lnTo>
                <a:lnTo>
                  <a:pt x="2682169" y="1568952"/>
                </a:lnTo>
                <a:lnTo>
                  <a:pt x="2695365" y="1460724"/>
                </a:lnTo>
                <a:lnTo>
                  <a:pt x="2699842" y="1350035"/>
                </a:lnTo>
                <a:lnTo>
                  <a:pt x="2695365" y="1239295"/>
                </a:lnTo>
                <a:lnTo>
                  <a:pt x="2682169" y="1131024"/>
                </a:lnTo>
                <a:lnTo>
                  <a:pt x="2660599" y="1025568"/>
                </a:lnTo>
                <a:lnTo>
                  <a:pt x="2631005" y="923275"/>
                </a:lnTo>
                <a:lnTo>
                  <a:pt x="2593733" y="824492"/>
                </a:lnTo>
                <a:lnTo>
                  <a:pt x="2549132" y="729565"/>
                </a:lnTo>
                <a:lnTo>
                  <a:pt x="2497550" y="638843"/>
                </a:lnTo>
                <a:lnTo>
                  <a:pt x="2439334" y="552672"/>
                </a:lnTo>
                <a:lnTo>
                  <a:pt x="2374832" y="471400"/>
                </a:lnTo>
                <a:lnTo>
                  <a:pt x="2304392" y="395373"/>
                </a:lnTo>
                <a:lnTo>
                  <a:pt x="2228362" y="324939"/>
                </a:lnTo>
                <a:lnTo>
                  <a:pt x="2172160" y="280339"/>
                </a:lnTo>
                <a:close/>
              </a:path>
              <a:path w="2700020" h="4657725">
                <a:moveTo>
                  <a:pt x="633488" y="1565516"/>
                </a:moveTo>
                <a:lnTo>
                  <a:pt x="391528" y="1565516"/>
                </a:lnTo>
                <a:lnTo>
                  <a:pt x="391528" y="1758594"/>
                </a:lnTo>
                <a:lnTo>
                  <a:pt x="633488" y="1758594"/>
                </a:lnTo>
                <a:lnTo>
                  <a:pt x="633488" y="1565516"/>
                </a:lnTo>
                <a:close/>
              </a:path>
              <a:path w="2700020" h="4657725">
                <a:moveTo>
                  <a:pt x="939850" y="1502981"/>
                </a:moveTo>
                <a:lnTo>
                  <a:pt x="698004" y="1502981"/>
                </a:lnTo>
                <a:lnTo>
                  <a:pt x="698004" y="1758594"/>
                </a:lnTo>
                <a:lnTo>
                  <a:pt x="939850" y="1758594"/>
                </a:lnTo>
                <a:lnTo>
                  <a:pt x="939850" y="1502981"/>
                </a:lnTo>
                <a:close/>
              </a:path>
              <a:path w="2700020" h="4657725">
                <a:moveTo>
                  <a:pt x="1246098" y="1366012"/>
                </a:moveTo>
                <a:lnTo>
                  <a:pt x="1004354" y="1366012"/>
                </a:lnTo>
                <a:lnTo>
                  <a:pt x="1004354" y="1758594"/>
                </a:lnTo>
                <a:lnTo>
                  <a:pt x="1246098" y="1758594"/>
                </a:lnTo>
                <a:lnTo>
                  <a:pt x="1246098" y="1366012"/>
                </a:lnTo>
                <a:close/>
              </a:path>
              <a:path w="2700020" h="4657725">
                <a:moveTo>
                  <a:pt x="1552562" y="1256347"/>
                </a:moveTo>
                <a:lnTo>
                  <a:pt x="1310601" y="1256347"/>
                </a:lnTo>
                <a:lnTo>
                  <a:pt x="1310601" y="1758594"/>
                </a:lnTo>
                <a:lnTo>
                  <a:pt x="1552562" y="1758594"/>
                </a:lnTo>
                <a:lnTo>
                  <a:pt x="1552562" y="1256347"/>
                </a:lnTo>
                <a:close/>
              </a:path>
              <a:path w="2700020" h="4657725">
                <a:moveTo>
                  <a:pt x="1858810" y="1081582"/>
                </a:moveTo>
                <a:lnTo>
                  <a:pt x="1616951" y="1081582"/>
                </a:lnTo>
                <a:lnTo>
                  <a:pt x="1616951" y="1758594"/>
                </a:lnTo>
                <a:lnTo>
                  <a:pt x="1858810" y="1758594"/>
                </a:lnTo>
                <a:lnTo>
                  <a:pt x="1858810" y="1081582"/>
                </a:lnTo>
                <a:close/>
              </a:path>
              <a:path w="2700020" h="4657725">
                <a:moveTo>
                  <a:pt x="2165159" y="772083"/>
                </a:moveTo>
                <a:lnTo>
                  <a:pt x="1923199" y="772083"/>
                </a:lnTo>
                <a:lnTo>
                  <a:pt x="1923199" y="1758594"/>
                </a:lnTo>
                <a:lnTo>
                  <a:pt x="2165159" y="1758594"/>
                </a:lnTo>
                <a:lnTo>
                  <a:pt x="2165159" y="772083"/>
                </a:lnTo>
                <a:close/>
              </a:path>
              <a:path w="2700020" h="4657725">
                <a:moveTo>
                  <a:pt x="1051496" y="741400"/>
                </a:moveTo>
                <a:lnTo>
                  <a:pt x="385699" y="1256817"/>
                </a:lnTo>
                <a:lnTo>
                  <a:pt x="461060" y="1354353"/>
                </a:lnTo>
                <a:lnTo>
                  <a:pt x="1029677" y="914171"/>
                </a:lnTo>
                <a:lnTo>
                  <a:pt x="1185381" y="914171"/>
                </a:lnTo>
                <a:lnTo>
                  <a:pt x="1051496" y="741400"/>
                </a:lnTo>
                <a:close/>
              </a:path>
              <a:path w="2700020" h="4657725">
                <a:moveTo>
                  <a:pt x="1185381" y="914171"/>
                </a:moveTo>
                <a:lnTo>
                  <a:pt x="1029677" y="914171"/>
                </a:lnTo>
                <a:lnTo>
                  <a:pt x="1229868" y="1173162"/>
                </a:lnTo>
                <a:lnTo>
                  <a:pt x="1453098" y="1000163"/>
                </a:lnTo>
                <a:lnTo>
                  <a:pt x="1251927" y="1000163"/>
                </a:lnTo>
                <a:lnTo>
                  <a:pt x="1185381" y="914171"/>
                </a:lnTo>
                <a:close/>
              </a:path>
              <a:path w="2700020" h="4657725">
                <a:moveTo>
                  <a:pt x="1901507" y="575271"/>
                </a:moveTo>
                <a:lnTo>
                  <a:pt x="1455737" y="679805"/>
                </a:lnTo>
                <a:lnTo>
                  <a:pt x="1534363" y="781418"/>
                </a:lnTo>
                <a:lnTo>
                  <a:pt x="1251927" y="1000163"/>
                </a:lnTo>
                <a:lnTo>
                  <a:pt x="1453098" y="1000163"/>
                </a:lnTo>
                <a:lnTo>
                  <a:pt x="1609852" y="878827"/>
                </a:lnTo>
                <a:lnTo>
                  <a:pt x="1741952" y="878827"/>
                </a:lnTo>
                <a:lnTo>
                  <a:pt x="1901507" y="575271"/>
                </a:lnTo>
                <a:close/>
              </a:path>
              <a:path w="2700020" h="4657725">
                <a:moveTo>
                  <a:pt x="1741952" y="878827"/>
                </a:moveTo>
                <a:lnTo>
                  <a:pt x="1609852" y="878827"/>
                </a:lnTo>
                <a:lnTo>
                  <a:pt x="1688477" y="980325"/>
                </a:lnTo>
                <a:lnTo>
                  <a:pt x="1741952" y="878827"/>
                </a:lnTo>
                <a:close/>
              </a:path>
              <a:path w="2700020" h="4657725">
                <a:moveTo>
                  <a:pt x="1139583" y="2758744"/>
                </a:moveTo>
                <a:lnTo>
                  <a:pt x="1139583" y="3229483"/>
                </a:lnTo>
                <a:lnTo>
                  <a:pt x="1560156" y="3229483"/>
                </a:lnTo>
                <a:lnTo>
                  <a:pt x="1560156" y="2775294"/>
                </a:lnTo>
                <a:lnTo>
                  <a:pt x="1342005" y="2775294"/>
                </a:lnTo>
                <a:lnTo>
                  <a:pt x="1316262" y="2774889"/>
                </a:lnTo>
                <a:lnTo>
                  <a:pt x="1265117" y="2772604"/>
                </a:lnTo>
                <a:lnTo>
                  <a:pt x="1214475" y="2768419"/>
                </a:lnTo>
                <a:lnTo>
                  <a:pt x="1164395" y="2762409"/>
                </a:lnTo>
                <a:lnTo>
                  <a:pt x="1139583" y="2758744"/>
                </a:lnTo>
                <a:close/>
              </a:path>
              <a:path w="2700020" h="4657725">
                <a:moveTo>
                  <a:pt x="1560156" y="2758744"/>
                </a:moveTo>
                <a:lnTo>
                  <a:pt x="1509316" y="2765752"/>
                </a:lnTo>
                <a:lnTo>
                  <a:pt x="1447459" y="2771634"/>
                </a:lnTo>
                <a:lnTo>
                  <a:pt x="1395940" y="2774376"/>
                </a:lnTo>
                <a:lnTo>
                  <a:pt x="1342005" y="2775294"/>
                </a:lnTo>
                <a:lnTo>
                  <a:pt x="1560156" y="2775294"/>
                </a:lnTo>
                <a:lnTo>
                  <a:pt x="1560156" y="2758744"/>
                </a:lnTo>
                <a:close/>
              </a:path>
              <a:path w="2700020" h="4657725">
                <a:moveTo>
                  <a:pt x="1676933" y="3307295"/>
                </a:moveTo>
                <a:lnTo>
                  <a:pt x="1022794" y="3307295"/>
                </a:lnTo>
                <a:lnTo>
                  <a:pt x="1022794" y="4335348"/>
                </a:lnTo>
                <a:lnTo>
                  <a:pt x="1676806" y="4335348"/>
                </a:lnTo>
                <a:lnTo>
                  <a:pt x="1676933" y="3307295"/>
                </a:lnTo>
                <a:close/>
              </a:path>
              <a:path w="2700020" h="4657725">
                <a:moveTo>
                  <a:pt x="1661655" y="4428680"/>
                </a:moveTo>
                <a:lnTo>
                  <a:pt x="1037971" y="4428680"/>
                </a:lnTo>
                <a:lnTo>
                  <a:pt x="1044894" y="4448213"/>
                </a:lnTo>
                <a:lnTo>
                  <a:pt x="1062255" y="4485491"/>
                </a:lnTo>
                <a:lnTo>
                  <a:pt x="1083998" y="4520082"/>
                </a:lnTo>
                <a:lnTo>
                  <a:pt x="1109758" y="4551621"/>
                </a:lnTo>
                <a:lnTo>
                  <a:pt x="1139170" y="4579744"/>
                </a:lnTo>
                <a:lnTo>
                  <a:pt x="1171869" y="4604088"/>
                </a:lnTo>
                <a:lnTo>
                  <a:pt x="1207491" y="4624289"/>
                </a:lnTo>
                <a:lnTo>
                  <a:pt x="1245671" y="4639981"/>
                </a:lnTo>
                <a:lnTo>
                  <a:pt x="1286045" y="4650802"/>
                </a:lnTo>
                <a:lnTo>
                  <a:pt x="1328248" y="4656387"/>
                </a:lnTo>
                <a:lnTo>
                  <a:pt x="1349921" y="4657102"/>
                </a:lnTo>
                <a:lnTo>
                  <a:pt x="1371575" y="4656387"/>
                </a:lnTo>
                <a:lnTo>
                  <a:pt x="1413740" y="4650802"/>
                </a:lnTo>
                <a:lnTo>
                  <a:pt x="1454079" y="4639981"/>
                </a:lnTo>
                <a:lnTo>
                  <a:pt x="1492227" y="4624289"/>
                </a:lnTo>
                <a:lnTo>
                  <a:pt x="1527820" y="4604088"/>
                </a:lnTo>
                <a:lnTo>
                  <a:pt x="1560495" y="4579744"/>
                </a:lnTo>
                <a:lnTo>
                  <a:pt x="1589887" y="4551621"/>
                </a:lnTo>
                <a:lnTo>
                  <a:pt x="1615632" y="4520082"/>
                </a:lnTo>
                <a:lnTo>
                  <a:pt x="1637368" y="4485491"/>
                </a:lnTo>
                <a:lnTo>
                  <a:pt x="1654728" y="4448213"/>
                </a:lnTo>
                <a:lnTo>
                  <a:pt x="1661655" y="4428680"/>
                </a:lnTo>
                <a:close/>
              </a:path>
            </a:pathLst>
          </a:custGeom>
          <a:solidFill>
            <a:srgbClr val="98CA3C"/>
          </a:solidFill>
          <a:ln>
            <a:solidFill>
              <a:srgbClr val="98CA3C"/>
            </a:solidFill>
          </a:ln>
        </p:spPr>
        <p:txBody>
          <a:bodyPr wrap="square" lIns="0" tIns="0" rIns="0" bIns="0" rtlCol="0"/>
          <a:lstStyle/>
          <a:p>
            <a:endParaRPr/>
          </a:p>
        </p:txBody>
      </p:sp>
      <p:sp>
        <p:nvSpPr>
          <p:cNvPr id="6" name="object 8"/>
          <p:cNvSpPr/>
          <p:nvPr/>
        </p:nvSpPr>
        <p:spPr>
          <a:xfrm>
            <a:off x="3657600" y="2819400"/>
            <a:ext cx="5486400" cy="1921510"/>
          </a:xfrm>
          <a:custGeom>
            <a:avLst/>
            <a:gdLst/>
            <a:ahLst/>
            <a:cxnLst/>
            <a:rect l="l" t="t" r="r" b="b"/>
            <a:pathLst>
              <a:path w="5181600" h="1159510">
                <a:moveTo>
                  <a:pt x="0" y="1159510"/>
                </a:moveTo>
                <a:lnTo>
                  <a:pt x="5181600" y="1159510"/>
                </a:lnTo>
                <a:lnTo>
                  <a:pt x="5181600" y="0"/>
                </a:lnTo>
                <a:lnTo>
                  <a:pt x="0" y="0"/>
                </a:lnTo>
                <a:lnTo>
                  <a:pt x="0" y="1159510"/>
                </a:lnTo>
                <a:close/>
              </a:path>
            </a:pathLst>
          </a:custGeom>
          <a:solidFill>
            <a:schemeClr val="tx1">
              <a:lumMod val="65000"/>
              <a:lumOff val="35000"/>
            </a:schemeClr>
          </a:solidFill>
        </p:spPr>
        <p:txBody>
          <a:bodyPr wrap="square" lIns="0" tIns="0" rIns="0" bIns="0" rtlCol="0"/>
          <a:lstStyle/>
          <a:p>
            <a:endParaRPr/>
          </a:p>
        </p:txBody>
      </p:sp>
      <p:sp>
        <p:nvSpPr>
          <p:cNvPr id="8" name="object 10"/>
          <p:cNvSpPr txBox="1"/>
          <p:nvPr/>
        </p:nvSpPr>
        <p:spPr>
          <a:xfrm>
            <a:off x="3810001" y="3124200"/>
            <a:ext cx="4953000" cy="1231106"/>
          </a:xfrm>
          <a:prstGeom prst="rect">
            <a:avLst/>
          </a:prstGeom>
        </p:spPr>
        <p:txBody>
          <a:bodyPr vert="horz" wrap="square" lIns="0" tIns="0" rIns="0" bIns="0" rtlCol="0">
            <a:spAutoFit/>
          </a:bodyPr>
          <a:lstStyle/>
          <a:p>
            <a:pPr marL="12700" marR="5080">
              <a:lnSpc>
                <a:spcPct val="100000"/>
              </a:lnSpc>
            </a:pPr>
            <a:r>
              <a:rPr sz="2000" b="1" i="1" dirty="0">
                <a:solidFill>
                  <a:srgbClr val="FFFFFF"/>
                </a:solidFill>
                <a:latin typeface="Arial"/>
                <a:cs typeface="Arial"/>
              </a:rPr>
              <a:t>SEO is the </a:t>
            </a:r>
            <a:r>
              <a:rPr sz="2000" b="1" i="1" spc="-15" dirty="0">
                <a:solidFill>
                  <a:srgbClr val="FFFFFF"/>
                </a:solidFill>
                <a:latin typeface="Arial"/>
                <a:cs typeface="Arial"/>
              </a:rPr>
              <a:t>w</a:t>
            </a:r>
            <a:r>
              <a:rPr sz="2000" b="1" i="1" dirty="0">
                <a:solidFill>
                  <a:srgbClr val="FFFFFF"/>
                </a:solidFill>
                <a:latin typeface="Arial"/>
                <a:cs typeface="Arial"/>
              </a:rPr>
              <a:t>ork that g</a:t>
            </a:r>
            <a:r>
              <a:rPr sz="2000" b="1" i="1" spc="5" dirty="0">
                <a:solidFill>
                  <a:srgbClr val="FFFFFF"/>
                </a:solidFill>
                <a:latin typeface="Arial"/>
                <a:cs typeface="Arial"/>
              </a:rPr>
              <a:t>o</a:t>
            </a:r>
            <a:r>
              <a:rPr sz="2000" b="1" i="1" dirty="0">
                <a:solidFill>
                  <a:srgbClr val="FFFFFF"/>
                </a:solidFill>
                <a:latin typeface="Arial"/>
                <a:cs typeface="Arial"/>
              </a:rPr>
              <a:t>es in </a:t>
            </a:r>
            <a:r>
              <a:rPr sz="2000" b="1" i="1" spc="-10" dirty="0">
                <a:solidFill>
                  <a:srgbClr val="FFFFFF"/>
                </a:solidFill>
                <a:latin typeface="Arial"/>
                <a:cs typeface="Arial"/>
              </a:rPr>
              <a:t>t</a:t>
            </a:r>
            <a:r>
              <a:rPr sz="2000" b="1" i="1" dirty="0">
                <a:solidFill>
                  <a:srgbClr val="FFFFFF"/>
                </a:solidFill>
                <a:latin typeface="Arial"/>
                <a:cs typeface="Arial"/>
              </a:rPr>
              <a:t>o sh</a:t>
            </a:r>
            <a:r>
              <a:rPr sz="2000" b="1" i="1" spc="-15" dirty="0">
                <a:solidFill>
                  <a:srgbClr val="FFFFFF"/>
                </a:solidFill>
                <a:latin typeface="Arial"/>
                <a:cs typeface="Arial"/>
              </a:rPr>
              <a:t>o</a:t>
            </a:r>
            <a:r>
              <a:rPr sz="2000" b="1" i="1" dirty="0">
                <a:solidFill>
                  <a:srgbClr val="FFFFFF"/>
                </a:solidFill>
                <a:latin typeface="Arial"/>
                <a:cs typeface="Arial"/>
              </a:rPr>
              <a:t>wing the sea</a:t>
            </a:r>
            <a:r>
              <a:rPr sz="2000" b="1" i="1" spc="-15" dirty="0">
                <a:solidFill>
                  <a:srgbClr val="FFFFFF"/>
                </a:solidFill>
                <a:latin typeface="Arial"/>
                <a:cs typeface="Arial"/>
              </a:rPr>
              <a:t>r</a:t>
            </a:r>
            <a:r>
              <a:rPr sz="2000" b="1" i="1" dirty="0">
                <a:solidFill>
                  <a:srgbClr val="FFFFFF"/>
                </a:solidFill>
                <a:latin typeface="Arial"/>
                <a:cs typeface="Arial"/>
              </a:rPr>
              <a:t>ch engines that </a:t>
            </a:r>
            <a:r>
              <a:rPr sz="2000" b="1" i="1" spc="-15" dirty="0">
                <a:solidFill>
                  <a:srgbClr val="FFFFFF"/>
                </a:solidFill>
                <a:latin typeface="Arial"/>
                <a:cs typeface="Arial"/>
              </a:rPr>
              <a:t>y</a:t>
            </a:r>
            <a:r>
              <a:rPr sz="2000" b="1" i="1" dirty="0">
                <a:solidFill>
                  <a:srgbClr val="FFFFFF"/>
                </a:solidFill>
                <a:latin typeface="Arial"/>
                <a:cs typeface="Arial"/>
              </a:rPr>
              <a:t>ou a</a:t>
            </a:r>
            <a:r>
              <a:rPr sz="2000" b="1" i="1" spc="-15" dirty="0">
                <a:solidFill>
                  <a:srgbClr val="FFFFFF"/>
                </a:solidFill>
                <a:latin typeface="Arial"/>
                <a:cs typeface="Arial"/>
              </a:rPr>
              <a:t>r</a:t>
            </a:r>
            <a:r>
              <a:rPr sz="2000" b="1" i="1" dirty="0">
                <a:solidFill>
                  <a:srgbClr val="FFFFFF"/>
                </a:solidFill>
                <a:latin typeface="Arial"/>
                <a:cs typeface="Arial"/>
              </a:rPr>
              <a:t>e the absolu</a:t>
            </a:r>
            <a:r>
              <a:rPr sz="2000" b="1" i="1" spc="-10" dirty="0">
                <a:solidFill>
                  <a:srgbClr val="FFFFFF"/>
                </a:solidFill>
                <a:latin typeface="Arial"/>
                <a:cs typeface="Arial"/>
              </a:rPr>
              <a:t>t</a:t>
            </a:r>
            <a:r>
              <a:rPr sz="2000" b="1" i="1" dirty="0">
                <a:solidFill>
                  <a:srgbClr val="FFFFFF"/>
                </a:solidFill>
                <a:latin typeface="Arial"/>
                <a:cs typeface="Arial"/>
              </a:rPr>
              <a:t>e </a:t>
            </a:r>
            <a:r>
              <a:rPr sz="2000" b="1" i="1" spc="5" dirty="0">
                <a:solidFill>
                  <a:srgbClr val="FFFFFF"/>
                </a:solidFill>
                <a:latin typeface="Arial"/>
                <a:cs typeface="Arial"/>
              </a:rPr>
              <a:t>b</a:t>
            </a:r>
            <a:r>
              <a:rPr sz="2000" b="1" i="1" dirty="0">
                <a:solidFill>
                  <a:srgbClr val="FFFFFF"/>
                </a:solidFill>
                <a:latin typeface="Arial"/>
                <a:cs typeface="Arial"/>
              </a:rPr>
              <a:t>est ans</a:t>
            </a:r>
            <a:r>
              <a:rPr sz="2000" b="1" i="1" spc="-15" dirty="0">
                <a:solidFill>
                  <a:srgbClr val="FFFFFF"/>
                </a:solidFill>
                <a:latin typeface="Arial"/>
                <a:cs typeface="Arial"/>
              </a:rPr>
              <a:t>w</a:t>
            </a:r>
            <a:r>
              <a:rPr sz="2000" b="1" i="1" dirty="0">
                <a:solidFill>
                  <a:srgbClr val="FFFFFF"/>
                </a:solidFill>
                <a:latin typeface="Arial"/>
                <a:cs typeface="Arial"/>
              </a:rPr>
              <a:t>er </a:t>
            </a:r>
            <a:r>
              <a:rPr sz="2000" b="1" i="1" spc="-10" dirty="0">
                <a:solidFill>
                  <a:srgbClr val="FFFFFF"/>
                </a:solidFill>
                <a:latin typeface="Arial"/>
                <a:cs typeface="Arial"/>
              </a:rPr>
              <a:t>t</a:t>
            </a:r>
            <a:r>
              <a:rPr sz="2000" b="1" i="1" dirty="0">
                <a:solidFill>
                  <a:srgbClr val="FFFFFF"/>
                </a:solidFill>
                <a:latin typeface="Arial"/>
                <a:cs typeface="Arial"/>
              </a:rPr>
              <a:t>o queries </a:t>
            </a:r>
            <a:r>
              <a:rPr sz="2000" b="1" i="1" spc="-15" dirty="0">
                <a:solidFill>
                  <a:srgbClr val="FFFFFF"/>
                </a:solidFill>
                <a:latin typeface="Arial"/>
                <a:cs typeface="Arial"/>
              </a:rPr>
              <a:t>r</a:t>
            </a:r>
            <a:r>
              <a:rPr sz="2000" b="1" i="1" dirty="0">
                <a:solidFill>
                  <a:srgbClr val="FFFFFF"/>
                </a:solidFill>
                <a:latin typeface="Arial"/>
                <a:cs typeface="Arial"/>
              </a:rPr>
              <a:t>ela</a:t>
            </a:r>
            <a:r>
              <a:rPr sz="2000" b="1" i="1" spc="-10" dirty="0">
                <a:solidFill>
                  <a:srgbClr val="FFFFFF"/>
                </a:solidFill>
                <a:latin typeface="Arial"/>
                <a:cs typeface="Arial"/>
              </a:rPr>
              <a:t>t</a:t>
            </a:r>
            <a:r>
              <a:rPr sz="2000" b="1" i="1" dirty="0">
                <a:solidFill>
                  <a:srgbClr val="FFFFFF"/>
                </a:solidFill>
                <a:latin typeface="Arial"/>
                <a:cs typeface="Arial"/>
              </a:rPr>
              <a:t>ed </a:t>
            </a:r>
            <a:r>
              <a:rPr sz="2000" b="1" i="1" spc="-10" dirty="0">
                <a:solidFill>
                  <a:srgbClr val="FFFFFF"/>
                </a:solidFill>
                <a:latin typeface="Arial"/>
                <a:cs typeface="Arial"/>
              </a:rPr>
              <a:t>t</a:t>
            </a:r>
            <a:r>
              <a:rPr sz="2000" b="1" i="1" dirty="0">
                <a:solidFill>
                  <a:srgbClr val="FFFFFF"/>
                </a:solidFill>
                <a:latin typeface="Arial"/>
                <a:cs typeface="Arial"/>
              </a:rPr>
              <a:t>o </a:t>
            </a:r>
            <a:r>
              <a:rPr sz="2000" b="1" i="1" spc="-15" dirty="0">
                <a:solidFill>
                  <a:srgbClr val="FFFFFF"/>
                </a:solidFill>
                <a:latin typeface="Arial"/>
                <a:cs typeface="Arial"/>
              </a:rPr>
              <a:t>y</a:t>
            </a:r>
            <a:r>
              <a:rPr sz="2000" b="1" i="1" dirty="0">
                <a:solidFill>
                  <a:srgbClr val="FFFFFF"/>
                </a:solidFill>
                <a:latin typeface="Arial"/>
                <a:cs typeface="Arial"/>
              </a:rPr>
              <a:t>our p</a:t>
            </a:r>
            <a:r>
              <a:rPr sz="2000" b="1" i="1" spc="-15" dirty="0">
                <a:solidFill>
                  <a:srgbClr val="FFFFFF"/>
                </a:solidFill>
                <a:latin typeface="Arial"/>
                <a:cs typeface="Arial"/>
              </a:rPr>
              <a:t>r</a:t>
            </a:r>
            <a:r>
              <a:rPr sz="2000" b="1" i="1" spc="5" dirty="0">
                <a:solidFill>
                  <a:srgbClr val="FFFFFF"/>
                </a:solidFill>
                <a:latin typeface="Arial"/>
                <a:cs typeface="Arial"/>
              </a:rPr>
              <a:t>o</a:t>
            </a:r>
            <a:r>
              <a:rPr sz="2000" b="1" i="1" dirty="0">
                <a:solidFill>
                  <a:srgbClr val="FFFFFF"/>
                </a:solidFill>
                <a:latin typeface="Arial"/>
                <a:cs typeface="Arial"/>
              </a:rPr>
              <a:t>du</a:t>
            </a:r>
            <a:r>
              <a:rPr sz="2000" b="1" i="1" spc="10" dirty="0">
                <a:solidFill>
                  <a:srgbClr val="FFFFFF"/>
                </a:solidFill>
                <a:latin typeface="Arial"/>
                <a:cs typeface="Arial"/>
              </a:rPr>
              <a:t>c</a:t>
            </a:r>
            <a:r>
              <a:rPr sz="2000" b="1" i="1" dirty="0">
                <a:solidFill>
                  <a:srgbClr val="FFFFFF"/>
                </a:solidFill>
                <a:latin typeface="Arial"/>
                <a:cs typeface="Arial"/>
              </a:rPr>
              <a:t>t or se</a:t>
            </a:r>
            <a:r>
              <a:rPr sz="2000" b="1" i="1" spc="35" dirty="0">
                <a:solidFill>
                  <a:srgbClr val="FFFFFF"/>
                </a:solidFill>
                <a:latin typeface="Arial"/>
                <a:cs typeface="Arial"/>
              </a:rPr>
              <a:t>r</a:t>
            </a:r>
            <a:r>
              <a:rPr sz="2000" b="1" i="1" dirty="0">
                <a:solidFill>
                  <a:srgbClr val="FFFFFF"/>
                </a:solidFill>
                <a:latin typeface="Arial"/>
                <a:cs typeface="Arial"/>
              </a:rPr>
              <a:t>vi</a:t>
            </a:r>
            <a:r>
              <a:rPr sz="2000" b="1" i="1" spc="-20" dirty="0">
                <a:solidFill>
                  <a:srgbClr val="FFFFFF"/>
                </a:solidFill>
                <a:latin typeface="Arial"/>
                <a:cs typeface="Arial"/>
              </a:rPr>
              <a:t>c</a:t>
            </a:r>
            <a:r>
              <a:rPr sz="2000" b="1" i="1" spc="-25" dirty="0">
                <a:solidFill>
                  <a:srgbClr val="FFFFFF"/>
                </a:solidFill>
                <a:latin typeface="Arial"/>
                <a:cs typeface="Arial"/>
              </a:rPr>
              <a:t>e</a:t>
            </a:r>
            <a:r>
              <a:rPr sz="2000" b="1" i="1" dirty="0">
                <a:solidFill>
                  <a:srgbClr val="FFFFFF"/>
                </a:solidFill>
                <a:latin typeface="Arial"/>
                <a:cs typeface="Arial"/>
              </a:rPr>
              <a:t>.</a:t>
            </a:r>
            <a:endParaRPr sz="2000" b="1"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Analytics: Actions</a:t>
            </a:r>
            <a:endParaRPr lang="en-US" dirty="0"/>
          </a:p>
        </p:txBody>
      </p:sp>
      <p:sp>
        <p:nvSpPr>
          <p:cNvPr id="3" name="Content Placeholder 2"/>
          <p:cNvSpPr>
            <a:spLocks noGrp="1"/>
          </p:cNvSpPr>
          <p:nvPr>
            <p:ph idx="1"/>
          </p:nvPr>
        </p:nvSpPr>
        <p:spPr>
          <a:xfrm>
            <a:off x="304800" y="1600200"/>
            <a:ext cx="2895600" cy="4525963"/>
          </a:xfrm>
        </p:spPr>
        <p:txBody>
          <a:bodyPr>
            <a:normAutofit fontScale="85000" lnSpcReduction="10000"/>
          </a:bodyPr>
          <a:lstStyle/>
          <a:p>
            <a:pPr>
              <a:buNone/>
            </a:pPr>
            <a:r>
              <a:rPr lang="en-US" dirty="0" smtClean="0"/>
              <a:t>Category Breakdown</a:t>
            </a:r>
          </a:p>
          <a:p>
            <a:pPr>
              <a:buFont typeface="Wingdings" pitchFamily="2" charset="2"/>
              <a:buChar char="§"/>
            </a:pPr>
            <a:r>
              <a:rPr lang="en-US" dirty="0" smtClean="0"/>
              <a:t>Percentage of time spent on different actions</a:t>
            </a:r>
          </a:p>
          <a:p>
            <a:pPr>
              <a:buNone/>
            </a:pPr>
            <a:r>
              <a:rPr lang="en-US" dirty="0" smtClean="0"/>
              <a:t>Completed Actions</a:t>
            </a:r>
          </a:p>
          <a:p>
            <a:pPr>
              <a:buFont typeface="Wingdings" pitchFamily="2" charset="2"/>
              <a:buChar char="§"/>
            </a:pPr>
            <a:r>
              <a:rPr lang="en-US" dirty="0" smtClean="0"/>
              <a:t>Click on “View” and see exactly what was completed</a:t>
            </a:r>
          </a:p>
          <a:p>
            <a:pPr>
              <a:buNone/>
            </a:pPr>
            <a:r>
              <a:rPr lang="en-US" dirty="0" smtClean="0"/>
              <a:t>Time spent by month</a:t>
            </a:r>
          </a:p>
          <a:p>
            <a:pPr>
              <a:buFont typeface="Wingdings" pitchFamily="2" charset="2"/>
              <a:buChar char="§"/>
            </a:pPr>
            <a:r>
              <a:rPr lang="en-US" dirty="0" smtClean="0"/>
              <a:t>Green is completed actions</a:t>
            </a:r>
          </a:p>
          <a:p>
            <a:pPr>
              <a:buFont typeface="Wingdings" pitchFamily="2" charset="2"/>
              <a:buChar char="§"/>
            </a:pPr>
            <a:r>
              <a:rPr lang="en-US" dirty="0" smtClean="0"/>
              <a:t>Yellow is pending actions</a:t>
            </a:r>
          </a:p>
          <a:p>
            <a:pPr>
              <a:buFont typeface="Wingdings" pitchFamily="2" charset="2"/>
              <a:buChar char="§"/>
            </a:pP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0400" y="1295400"/>
            <a:ext cx="5769819" cy="5410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Analytics: Keywords</a:t>
            </a:r>
            <a:endParaRPr lang="en-US" dirty="0"/>
          </a:p>
        </p:txBody>
      </p:sp>
      <p:sp>
        <p:nvSpPr>
          <p:cNvPr id="3" name="Content Placeholder 2"/>
          <p:cNvSpPr>
            <a:spLocks noGrp="1"/>
          </p:cNvSpPr>
          <p:nvPr>
            <p:ph idx="1"/>
          </p:nvPr>
        </p:nvSpPr>
        <p:spPr>
          <a:xfrm>
            <a:off x="152400" y="1524000"/>
            <a:ext cx="3124200" cy="4876800"/>
          </a:xfrm>
        </p:spPr>
        <p:txBody>
          <a:bodyPr>
            <a:normAutofit fontScale="55000" lnSpcReduction="20000"/>
          </a:bodyPr>
          <a:lstStyle/>
          <a:p>
            <a:pPr>
              <a:buNone/>
            </a:pPr>
            <a:r>
              <a:rPr lang="en-US" sz="2500" b="1" dirty="0" smtClean="0"/>
              <a:t>Optimized Keywords</a:t>
            </a:r>
          </a:p>
          <a:p>
            <a:pPr>
              <a:buFont typeface="Wingdings" pitchFamily="2" charset="2"/>
              <a:buChar char="§"/>
            </a:pPr>
            <a:r>
              <a:rPr lang="en-US" sz="2500" dirty="0" smtClean="0"/>
              <a:t>Keywords that are actively is determined by budget worked on</a:t>
            </a:r>
          </a:p>
          <a:p>
            <a:pPr>
              <a:buFont typeface="Wingdings" pitchFamily="2" charset="2"/>
              <a:buChar char="§"/>
            </a:pPr>
            <a:r>
              <a:rPr lang="en-US" sz="2500" dirty="0" smtClean="0"/>
              <a:t>“View Graph” shows the history of where the keyword has ranked since the campaign</a:t>
            </a:r>
          </a:p>
          <a:p>
            <a:pPr>
              <a:buFont typeface="Wingdings" pitchFamily="2" charset="2"/>
              <a:buChar char="§"/>
            </a:pPr>
            <a:r>
              <a:rPr lang="en-US" sz="2500" dirty="0" smtClean="0"/>
              <a:t>Click on the keyword to see where keyword is ranking in real time</a:t>
            </a:r>
          </a:p>
          <a:p>
            <a:pPr>
              <a:buFont typeface="Wingdings" pitchFamily="2" charset="2"/>
              <a:buChar char="§"/>
            </a:pPr>
            <a:r>
              <a:rPr lang="en-US" sz="2500" dirty="0" smtClean="0"/>
              <a:t>Number of Optimized keywords </a:t>
            </a:r>
          </a:p>
          <a:p>
            <a:pPr>
              <a:buNone/>
            </a:pPr>
            <a:endParaRPr lang="en-US" dirty="0" smtClean="0"/>
          </a:p>
          <a:p>
            <a:pPr>
              <a:buNone/>
            </a:pPr>
            <a:r>
              <a:rPr lang="en-US" sz="2500" b="1" dirty="0" smtClean="0"/>
              <a:t>Tracking Keywords</a:t>
            </a:r>
          </a:p>
          <a:p>
            <a:pPr>
              <a:buFont typeface="Wingdings" pitchFamily="2" charset="2"/>
              <a:buChar char="§"/>
            </a:pPr>
            <a:r>
              <a:rPr lang="en-US" sz="2500" dirty="0" smtClean="0"/>
              <a:t>Keywords aren’t actively worked on</a:t>
            </a:r>
          </a:p>
          <a:p>
            <a:pPr>
              <a:buFont typeface="Wingdings" pitchFamily="2" charset="2"/>
              <a:buChar char="§"/>
            </a:pPr>
            <a:r>
              <a:rPr lang="en-US" sz="2500" dirty="0" smtClean="0"/>
              <a:t>Simply to monitor natural ranking</a:t>
            </a:r>
          </a:p>
          <a:p>
            <a:pPr>
              <a:buFont typeface="Wingdings" pitchFamily="2" charset="2"/>
              <a:buChar char="§"/>
            </a:pPr>
            <a:r>
              <a:rPr lang="en-US" sz="2500" dirty="0" smtClean="0"/>
              <a:t>Used to help campaign strategy</a:t>
            </a:r>
          </a:p>
          <a:p>
            <a:pPr>
              <a:buFont typeface="Wingdings" pitchFamily="2" charset="2"/>
              <a:buChar char="§"/>
            </a:pPr>
            <a:r>
              <a:rPr lang="en-US" sz="2500" dirty="0" smtClean="0"/>
              <a:t>Number of Tracked keywords is determined by budget</a:t>
            </a:r>
          </a:p>
          <a:p>
            <a:endParaRPr lang="en-US"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0400" y="1295400"/>
            <a:ext cx="5794308" cy="54344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in Google Analytics</a:t>
            </a:r>
            <a:endParaRPr lang="en-US" dirty="0"/>
          </a:p>
        </p:txBody>
      </p:sp>
      <p:sp>
        <p:nvSpPr>
          <p:cNvPr id="3" name="Content Placeholder 2"/>
          <p:cNvSpPr>
            <a:spLocks noGrp="1"/>
          </p:cNvSpPr>
          <p:nvPr>
            <p:ph idx="1"/>
          </p:nvPr>
        </p:nvSpPr>
        <p:spPr>
          <a:xfrm>
            <a:off x="152400" y="1524000"/>
            <a:ext cx="2667000" cy="4724400"/>
          </a:xfrm>
        </p:spPr>
        <p:txBody>
          <a:bodyPr>
            <a:normAutofit fontScale="77500" lnSpcReduction="20000"/>
          </a:bodyPr>
          <a:lstStyle/>
          <a:p>
            <a:pPr marL="285750" indent="-285750">
              <a:buNone/>
            </a:pPr>
            <a:r>
              <a:rPr lang="en-US" b="1" dirty="0" smtClean="0"/>
              <a:t>Dashboard Overview</a:t>
            </a:r>
          </a:p>
          <a:p>
            <a:pPr marL="285750" indent="-285750">
              <a:buFont typeface="Wingdings" pitchFamily="2" charset="2"/>
              <a:buChar char="§"/>
            </a:pPr>
            <a:r>
              <a:rPr lang="en-US" dirty="0" smtClean="0"/>
              <a:t>Connected to Google Analytics</a:t>
            </a:r>
          </a:p>
          <a:p>
            <a:pPr marL="285750">
              <a:buFont typeface="Wingdings" pitchFamily="2" charset="2"/>
              <a:buChar char="§"/>
            </a:pPr>
            <a:r>
              <a:rPr lang="en-US" dirty="0" smtClean="0"/>
              <a:t>GA code must be added to website in order to monitor</a:t>
            </a:r>
          </a:p>
          <a:p>
            <a:pPr marL="285750">
              <a:buFont typeface="Wingdings" pitchFamily="2" charset="2"/>
              <a:buChar char="§"/>
            </a:pPr>
            <a:r>
              <a:rPr lang="en-US" dirty="0" smtClean="0"/>
              <a:t>Allows you to see overall traffic of website</a:t>
            </a:r>
          </a:p>
          <a:p>
            <a:pPr marL="285750" indent="-285750">
              <a:buFont typeface="Wingdings" pitchFamily="2" charset="2"/>
              <a:buChar char="§"/>
            </a:pPr>
            <a:r>
              <a:rPr lang="en-US" dirty="0" smtClean="0"/>
              <a:t>Used to plan and execute SEO campaign</a:t>
            </a:r>
          </a:p>
          <a:p>
            <a:pPr marL="285750" indent="-285750">
              <a:buFont typeface="Wingdings" pitchFamily="2" charset="2"/>
              <a:buChar char="§"/>
            </a:pPr>
            <a:r>
              <a:rPr lang="en-US" dirty="0" smtClean="0"/>
              <a:t>It is not mandatory to gain access to the client’s Google Analytics</a:t>
            </a:r>
          </a:p>
          <a:p>
            <a:pPr marL="742813" lvl="1">
              <a:buFont typeface="Wingdings" pitchFamily="2" charset="2"/>
              <a:buChar char="§"/>
            </a:pPr>
            <a:r>
              <a:rPr lang="en-US" dirty="0" smtClean="0"/>
              <a:t>But we will try as it is an important resource</a:t>
            </a:r>
          </a:p>
          <a:p>
            <a:pPr>
              <a:buFont typeface="Wingdings" pitchFamily="2" charset="2"/>
              <a:buChar char="§"/>
            </a:pPr>
            <a:endParaRPr lang="en-US" dirty="0"/>
          </a:p>
        </p:txBody>
      </p:sp>
      <p:pic>
        <p:nvPicPr>
          <p:cNvPr id="5" name="Content Placeholder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46778" y="1219200"/>
            <a:ext cx="6197222" cy="5638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l"/>
            <a:r>
              <a:rPr lang="en-US" dirty="0" smtClean="0">
                <a:solidFill>
                  <a:schemeClr val="bg1"/>
                </a:solidFill>
              </a:rPr>
              <a:t>Fulfillment</a:t>
            </a:r>
            <a:endParaRPr lang="en-US" dirty="0">
              <a:solidFill>
                <a:schemeClr val="bg1"/>
              </a:solidFill>
            </a:endParaRPr>
          </a:p>
        </p:txBody>
      </p:sp>
      <p:sp>
        <p:nvSpPr>
          <p:cNvPr id="5" name="Rectangle 4"/>
          <p:cNvSpPr/>
          <p:nvPr/>
        </p:nvSpPr>
        <p:spPr>
          <a:xfrm>
            <a:off x="4953000" y="2209800"/>
            <a:ext cx="3429000" cy="32766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4978" name="Picture 2" descr="http://images.clipartof.com/thumbnails/91282-3d-Blanco-Man-Writing-With-A-Yellow-Pencil.jpg"/>
          <p:cNvPicPr>
            <a:picLocks noChangeAspect="1" noChangeArrowheads="1"/>
          </p:cNvPicPr>
          <p:nvPr/>
        </p:nvPicPr>
        <p:blipFill>
          <a:blip r:embed="rId2" cstate="print"/>
          <a:srcRect b="15294"/>
          <a:stretch>
            <a:fillRect/>
          </a:stretch>
        </p:blipFill>
        <p:spPr bwMode="auto">
          <a:xfrm>
            <a:off x="5181600" y="2438400"/>
            <a:ext cx="2917825" cy="2801112"/>
          </a:xfrm>
          <a:prstGeom prst="rect">
            <a:avLst/>
          </a:prstGeom>
          <a:noFill/>
        </p:spPr>
      </p:pic>
      <p:sp>
        <p:nvSpPr>
          <p:cNvPr id="12" name="Title 2"/>
          <p:cNvSpPr txBox="1">
            <a:spLocks/>
          </p:cNvSpPr>
          <p:nvPr/>
        </p:nvSpPr>
        <p:spPr>
          <a:xfrm>
            <a:off x="381000" y="1676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rPr>
              <a:t>Fulfillment</a:t>
            </a:r>
          </a:p>
        </p:txBody>
      </p:sp>
    </p:spTree>
    <p:extLst>
      <p:ext uri="{BB962C8B-B14F-4D97-AF65-F5344CB8AC3E}">
        <p14:creationId xmlns="" xmlns:p14="http://schemas.microsoft.com/office/powerpoint/2010/main" val="2722440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Fulfillment Process Overview - Support Forms</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762000" y="1600200"/>
            <a:ext cx="5332570" cy="4525963"/>
          </a:xfrm>
          <a:prstGeom prst="rect">
            <a:avLst/>
          </a:prstGeom>
          <a:noFill/>
          <a:ln w="9525">
            <a:solidFill>
              <a:schemeClr val="bg1">
                <a:lumMod val="75000"/>
              </a:schemeClr>
            </a:solidFill>
            <a:miter lim="800000"/>
            <a:headEnd/>
            <a:tailEnd/>
          </a:ln>
          <a:effectLst/>
        </p:spPr>
      </p:pic>
      <p:sp>
        <p:nvSpPr>
          <p:cNvPr id="7" name="Rectangle 6"/>
          <p:cNvSpPr/>
          <p:nvPr/>
        </p:nvSpPr>
        <p:spPr>
          <a:xfrm>
            <a:off x="228600" y="6096001"/>
            <a:ext cx="8915400" cy="646331"/>
          </a:xfrm>
          <a:prstGeom prst="rect">
            <a:avLst/>
          </a:prstGeom>
          <a:solidFill>
            <a:schemeClr val="bg1"/>
          </a:solidFill>
        </p:spPr>
        <p:txBody>
          <a:bodyPr wrap="square">
            <a:spAutoFit/>
          </a:bodyPr>
          <a:lstStyle/>
          <a:p>
            <a:r>
              <a:rPr lang="en-US" dirty="0" smtClean="0">
                <a:hlinkClick r:id="rId4"/>
              </a:rPr>
              <a:t>http://intranet.lee.net/online/other/html_2a6fcb16-403f-11e0-870b-001cc4c03286.html</a:t>
            </a:r>
            <a:endParaRPr lang="en-US" dirty="0" smtClean="0"/>
          </a:p>
          <a:p>
            <a:endParaRPr lang="en-US" dirty="0"/>
          </a:p>
        </p:txBody>
      </p:sp>
      <p:cxnSp>
        <p:nvCxnSpPr>
          <p:cNvPr id="6" name="Straight Arrow Connector 5"/>
          <p:cNvCxnSpPr/>
          <p:nvPr/>
        </p:nvCxnSpPr>
        <p:spPr>
          <a:xfrm>
            <a:off x="2209800" y="4495800"/>
            <a:ext cx="441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4038600"/>
            <a:ext cx="1981200" cy="738664"/>
          </a:xfrm>
          <a:prstGeom prst="rect">
            <a:avLst/>
          </a:prstGeom>
          <a:solidFill>
            <a:schemeClr val="tx1">
              <a:lumMod val="50000"/>
              <a:lumOff val="50000"/>
            </a:schemeClr>
          </a:solidFill>
          <a:ln>
            <a:solidFill>
              <a:schemeClr val="bg1">
                <a:lumMod val="75000"/>
              </a:schemeClr>
            </a:solidFill>
          </a:ln>
        </p:spPr>
        <p:txBody>
          <a:bodyPr wrap="square" rtlCol="0">
            <a:spAutoFit/>
          </a:bodyPr>
          <a:lstStyle/>
          <a:p>
            <a:r>
              <a:rPr lang="en-US" sz="1400" b="1" dirty="0" smtClean="0">
                <a:solidFill>
                  <a:schemeClr val="bg1"/>
                </a:solidFill>
                <a:latin typeface="Century Gothic" pitchFamily="34" charset="0"/>
              </a:rPr>
              <a:t>Proposal Request Form routes directly to Boostability</a:t>
            </a:r>
            <a:endParaRPr lang="en-US" sz="1400" b="1" dirty="0">
              <a:solidFill>
                <a:schemeClr val="bg1"/>
              </a:solidFill>
              <a:latin typeface="Century Gothic" pitchFamily="34" charset="0"/>
            </a:endParaRPr>
          </a:p>
        </p:txBody>
      </p:sp>
      <p:sp>
        <p:nvSpPr>
          <p:cNvPr id="9" name="TextBox 8"/>
          <p:cNvSpPr txBox="1"/>
          <p:nvPr/>
        </p:nvSpPr>
        <p:spPr>
          <a:xfrm>
            <a:off x="6781800" y="5181600"/>
            <a:ext cx="1981200" cy="954107"/>
          </a:xfrm>
          <a:prstGeom prst="rect">
            <a:avLst/>
          </a:prstGeom>
          <a:solidFill>
            <a:schemeClr val="tx1">
              <a:lumMod val="50000"/>
              <a:lumOff val="50000"/>
            </a:schemeClr>
          </a:solidFill>
          <a:ln>
            <a:solidFill>
              <a:schemeClr val="bg1">
                <a:lumMod val="75000"/>
              </a:schemeClr>
            </a:solidFill>
          </a:ln>
        </p:spPr>
        <p:txBody>
          <a:bodyPr wrap="square" rtlCol="0">
            <a:spAutoFit/>
          </a:bodyPr>
          <a:lstStyle/>
          <a:p>
            <a:r>
              <a:rPr lang="en-US" sz="1400" b="1" dirty="0" smtClean="0">
                <a:solidFill>
                  <a:schemeClr val="bg1"/>
                </a:solidFill>
                <a:latin typeface="Century Gothic" pitchFamily="34" charset="0"/>
              </a:rPr>
              <a:t>Sold orders </a:t>
            </a:r>
            <a:r>
              <a:rPr lang="en-US" sz="1400" b="1" dirty="0" smtClean="0">
                <a:solidFill>
                  <a:schemeClr val="bg1"/>
                </a:solidFill>
                <a:latin typeface="Century Gothic" pitchFamily="34" charset="0"/>
              </a:rPr>
              <a:t>are entered directly into Boostability’s system Launchpad</a:t>
            </a:r>
            <a:endParaRPr lang="en-US" sz="1400" b="1" dirty="0">
              <a:solidFill>
                <a:schemeClr val="bg1"/>
              </a:solidFill>
              <a:latin typeface="Century Gothic" pitchFamily="34" charset="0"/>
            </a:endParaRPr>
          </a:p>
        </p:txBody>
      </p:sp>
      <p:cxnSp>
        <p:nvCxnSpPr>
          <p:cNvPr id="10" name="Straight Arrow Connector 9"/>
          <p:cNvCxnSpPr/>
          <p:nvPr/>
        </p:nvCxnSpPr>
        <p:spPr>
          <a:xfrm>
            <a:off x="4648200" y="5638800"/>
            <a:ext cx="205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Campaign Fulfillment Overview</a:t>
            </a:r>
            <a:endParaRPr lang="en-US" dirty="0"/>
          </a:p>
        </p:txBody>
      </p:sp>
      <p:sp>
        <p:nvSpPr>
          <p:cNvPr id="4" name="object 12"/>
          <p:cNvSpPr txBox="1"/>
          <p:nvPr/>
        </p:nvSpPr>
        <p:spPr>
          <a:xfrm>
            <a:off x="1905000" y="1752600"/>
            <a:ext cx="4419600"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1</a:t>
            </a:r>
            <a:r>
              <a:rPr sz="1400" b="1">
                <a:solidFill>
                  <a:srgbClr val="58595B"/>
                </a:solidFill>
                <a:latin typeface="Arial"/>
                <a:cs typeface="Arial"/>
              </a:rPr>
              <a:t>. </a:t>
            </a:r>
            <a:r>
              <a:rPr lang="en-US" sz="1400" b="1" spc="10" dirty="0" smtClean="0">
                <a:solidFill>
                  <a:srgbClr val="58595B"/>
                </a:solidFill>
                <a:latin typeface="Arial"/>
                <a:cs typeface="Arial"/>
              </a:rPr>
              <a:t>Verify interest and submit request for proposal</a:t>
            </a:r>
            <a:endParaRPr sz="1400" dirty="0">
              <a:latin typeface="Arial"/>
              <a:cs typeface="Arial"/>
            </a:endParaRPr>
          </a:p>
        </p:txBody>
      </p:sp>
      <p:sp>
        <p:nvSpPr>
          <p:cNvPr id="5" name="object 13"/>
          <p:cNvSpPr txBox="1"/>
          <p:nvPr/>
        </p:nvSpPr>
        <p:spPr>
          <a:xfrm>
            <a:off x="2590800" y="2362200"/>
            <a:ext cx="3383910"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2</a:t>
            </a:r>
            <a:r>
              <a:rPr sz="1400" b="1">
                <a:solidFill>
                  <a:srgbClr val="58595B"/>
                </a:solidFill>
                <a:latin typeface="Arial"/>
                <a:cs typeface="Arial"/>
              </a:rPr>
              <a:t>. </a:t>
            </a:r>
            <a:r>
              <a:rPr lang="en-US" sz="1400" b="1" spc="-15" dirty="0" smtClean="0">
                <a:solidFill>
                  <a:srgbClr val="58595B"/>
                </a:solidFill>
                <a:latin typeface="Arial"/>
                <a:cs typeface="Arial"/>
              </a:rPr>
              <a:t>Proposal returned  within 24 hours</a:t>
            </a:r>
            <a:endParaRPr sz="1400" dirty="0">
              <a:latin typeface="Arial"/>
              <a:cs typeface="Arial"/>
            </a:endParaRPr>
          </a:p>
        </p:txBody>
      </p:sp>
      <p:sp>
        <p:nvSpPr>
          <p:cNvPr id="6" name="object 14"/>
          <p:cNvSpPr txBox="1"/>
          <p:nvPr/>
        </p:nvSpPr>
        <p:spPr>
          <a:xfrm>
            <a:off x="3276600" y="2971800"/>
            <a:ext cx="5105400"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3</a:t>
            </a:r>
            <a:r>
              <a:rPr sz="1400" b="1">
                <a:solidFill>
                  <a:srgbClr val="58595B"/>
                </a:solidFill>
                <a:latin typeface="Arial"/>
                <a:cs typeface="Arial"/>
              </a:rPr>
              <a:t>. </a:t>
            </a:r>
            <a:r>
              <a:rPr lang="en-US" sz="1400" b="1" spc="-30" dirty="0" smtClean="0">
                <a:solidFill>
                  <a:srgbClr val="58595B"/>
                </a:solidFill>
                <a:latin typeface="Arial"/>
                <a:cs typeface="Arial"/>
              </a:rPr>
              <a:t>Sale Closed and order entered into Launchpad</a:t>
            </a:r>
            <a:endParaRPr sz="1400" dirty="0">
              <a:latin typeface="Arial"/>
              <a:cs typeface="Arial"/>
            </a:endParaRPr>
          </a:p>
        </p:txBody>
      </p:sp>
      <p:sp>
        <p:nvSpPr>
          <p:cNvPr id="7" name="object 15"/>
          <p:cNvSpPr/>
          <p:nvPr/>
        </p:nvSpPr>
        <p:spPr>
          <a:xfrm flipH="1">
            <a:off x="304799" y="1905001"/>
            <a:ext cx="76200" cy="2438399"/>
          </a:xfrm>
          <a:custGeom>
            <a:avLst/>
            <a:gdLst/>
            <a:ahLst/>
            <a:cxnLst/>
            <a:rect l="l" t="t" r="r" b="b"/>
            <a:pathLst>
              <a:path h="3521075">
                <a:moveTo>
                  <a:pt x="0" y="0"/>
                </a:moveTo>
                <a:lnTo>
                  <a:pt x="0" y="3520922"/>
                </a:lnTo>
              </a:path>
            </a:pathLst>
          </a:custGeom>
          <a:ln w="50800">
            <a:solidFill>
              <a:srgbClr val="B1B3B6"/>
            </a:solidFill>
            <a:prstDash val="lgDash"/>
          </a:ln>
        </p:spPr>
        <p:txBody>
          <a:bodyPr wrap="square" lIns="0" tIns="0" rIns="0" bIns="0" rtlCol="0"/>
          <a:lstStyle/>
          <a:p>
            <a:endParaRPr/>
          </a:p>
        </p:txBody>
      </p:sp>
      <p:sp>
        <p:nvSpPr>
          <p:cNvPr id="8" name="object 16"/>
          <p:cNvSpPr/>
          <p:nvPr/>
        </p:nvSpPr>
        <p:spPr>
          <a:xfrm>
            <a:off x="1484342" y="1937047"/>
            <a:ext cx="0" cy="0"/>
          </a:xfrm>
          <a:custGeom>
            <a:avLst/>
            <a:gdLst/>
            <a:ahLst/>
            <a:cxnLst/>
            <a:rect l="l" t="t" r="r" b="b"/>
            <a:pathLst>
              <a:path>
                <a:moveTo>
                  <a:pt x="0" y="0"/>
                </a:moveTo>
                <a:lnTo>
                  <a:pt x="0" y="0"/>
                </a:lnTo>
              </a:path>
            </a:pathLst>
          </a:custGeom>
          <a:ln w="50800">
            <a:solidFill>
              <a:srgbClr val="B1B3B6"/>
            </a:solidFill>
          </a:ln>
        </p:spPr>
        <p:txBody>
          <a:bodyPr wrap="square" lIns="0" tIns="0" rIns="0" bIns="0" rtlCol="0"/>
          <a:lstStyle/>
          <a:p>
            <a:endParaRPr/>
          </a:p>
        </p:txBody>
      </p:sp>
      <p:sp>
        <p:nvSpPr>
          <p:cNvPr id="9" name="object 17"/>
          <p:cNvSpPr/>
          <p:nvPr/>
        </p:nvSpPr>
        <p:spPr>
          <a:xfrm>
            <a:off x="1484342" y="5682734"/>
            <a:ext cx="0" cy="0"/>
          </a:xfrm>
          <a:custGeom>
            <a:avLst/>
            <a:gdLst/>
            <a:ahLst/>
            <a:cxnLst/>
            <a:rect l="l" t="t" r="r" b="b"/>
            <a:pathLst>
              <a:path>
                <a:moveTo>
                  <a:pt x="0" y="0"/>
                </a:moveTo>
                <a:lnTo>
                  <a:pt x="0" y="0"/>
                </a:lnTo>
              </a:path>
            </a:pathLst>
          </a:custGeom>
          <a:ln w="50800">
            <a:solidFill>
              <a:srgbClr val="B1B3B6"/>
            </a:solidFill>
          </a:ln>
        </p:spPr>
        <p:txBody>
          <a:bodyPr wrap="square" lIns="0" tIns="0" rIns="0" bIns="0" rtlCol="0"/>
          <a:lstStyle/>
          <a:p>
            <a:endParaRPr/>
          </a:p>
        </p:txBody>
      </p:sp>
      <p:sp>
        <p:nvSpPr>
          <p:cNvPr id="10" name="object 18"/>
          <p:cNvSpPr/>
          <p:nvPr/>
        </p:nvSpPr>
        <p:spPr>
          <a:xfrm>
            <a:off x="381000" y="1905000"/>
            <a:ext cx="1008380" cy="0"/>
          </a:xfrm>
          <a:custGeom>
            <a:avLst/>
            <a:gdLst/>
            <a:ahLst/>
            <a:cxnLst/>
            <a:rect l="l" t="t" r="r" b="b"/>
            <a:pathLst>
              <a:path w="1008380">
                <a:moveTo>
                  <a:pt x="0" y="0"/>
                </a:moveTo>
                <a:lnTo>
                  <a:pt x="1007935" y="0"/>
                </a:lnTo>
              </a:path>
            </a:pathLst>
          </a:custGeom>
          <a:ln w="25400">
            <a:solidFill>
              <a:srgbClr val="B1B3B6"/>
            </a:solidFill>
          </a:ln>
        </p:spPr>
        <p:txBody>
          <a:bodyPr wrap="square" lIns="0" tIns="0" rIns="0" bIns="0" rtlCol="0"/>
          <a:lstStyle/>
          <a:p>
            <a:endParaRPr/>
          </a:p>
        </p:txBody>
      </p:sp>
      <p:sp>
        <p:nvSpPr>
          <p:cNvPr id="11" name="object 19"/>
          <p:cNvSpPr/>
          <p:nvPr/>
        </p:nvSpPr>
        <p:spPr>
          <a:xfrm>
            <a:off x="381000" y="2514600"/>
            <a:ext cx="1675130" cy="0"/>
          </a:xfrm>
          <a:custGeom>
            <a:avLst/>
            <a:gdLst/>
            <a:ahLst/>
            <a:cxnLst/>
            <a:rect l="l" t="t" r="r" b="b"/>
            <a:pathLst>
              <a:path w="1675130">
                <a:moveTo>
                  <a:pt x="1674901" y="0"/>
                </a:moveTo>
                <a:lnTo>
                  <a:pt x="0" y="0"/>
                </a:lnTo>
              </a:path>
            </a:pathLst>
          </a:custGeom>
          <a:ln w="25400">
            <a:solidFill>
              <a:srgbClr val="B1B3B6"/>
            </a:solidFill>
          </a:ln>
        </p:spPr>
        <p:txBody>
          <a:bodyPr wrap="square" lIns="0" tIns="0" rIns="0" bIns="0" rtlCol="0"/>
          <a:lstStyle/>
          <a:p>
            <a:endParaRPr/>
          </a:p>
        </p:txBody>
      </p:sp>
      <p:sp>
        <p:nvSpPr>
          <p:cNvPr id="12" name="object 20"/>
          <p:cNvSpPr/>
          <p:nvPr/>
        </p:nvSpPr>
        <p:spPr>
          <a:xfrm>
            <a:off x="381000" y="3124200"/>
            <a:ext cx="2345690" cy="0"/>
          </a:xfrm>
          <a:custGeom>
            <a:avLst/>
            <a:gdLst/>
            <a:ahLst/>
            <a:cxnLst/>
            <a:rect l="l" t="t" r="r" b="b"/>
            <a:pathLst>
              <a:path w="2345690">
                <a:moveTo>
                  <a:pt x="2345524" y="0"/>
                </a:moveTo>
                <a:lnTo>
                  <a:pt x="0" y="0"/>
                </a:lnTo>
              </a:path>
            </a:pathLst>
          </a:custGeom>
          <a:ln w="25400">
            <a:solidFill>
              <a:srgbClr val="B1B3B6"/>
            </a:solidFill>
          </a:ln>
        </p:spPr>
        <p:txBody>
          <a:bodyPr wrap="square" lIns="0" tIns="0" rIns="0" bIns="0" rtlCol="0"/>
          <a:lstStyle/>
          <a:p>
            <a:endParaRPr/>
          </a:p>
        </p:txBody>
      </p:sp>
      <p:sp>
        <p:nvSpPr>
          <p:cNvPr id="16" name="object 24"/>
          <p:cNvSpPr txBox="1"/>
          <p:nvPr/>
        </p:nvSpPr>
        <p:spPr>
          <a:xfrm>
            <a:off x="1371600" y="1676400"/>
            <a:ext cx="381000" cy="369332"/>
          </a:xfrm>
          <a:prstGeom prst="rect">
            <a:avLst/>
          </a:prstGeom>
          <a:solidFill>
            <a:srgbClr val="92D050"/>
          </a:solidFill>
          <a:ln w="12700" cmpd="sng">
            <a:solidFill>
              <a:schemeClr val="bg1">
                <a:lumMod val="75000"/>
              </a:schemeClr>
            </a:solidFill>
          </a:ln>
        </p:spPr>
        <p:txBody>
          <a:bodyPr vert="horz" wrap="square" lIns="0" tIns="0" rIns="0" bIns="0" rtlCol="0">
            <a:spAutoFit/>
          </a:bodyPr>
          <a:lstStyle/>
          <a:p>
            <a:pPr marL="12700" algn="ctr">
              <a:lnSpc>
                <a:spcPct val="100000"/>
              </a:lnSpc>
            </a:pPr>
            <a:r>
              <a:rPr lang="en-US" sz="2400" b="1" dirty="0" smtClean="0">
                <a:solidFill>
                  <a:srgbClr val="FFFFFF"/>
                </a:solidFill>
                <a:latin typeface="Arial"/>
                <a:cs typeface="Arial"/>
              </a:rPr>
              <a:t>1</a:t>
            </a:r>
            <a:endParaRPr sz="2400" dirty="0">
              <a:latin typeface="Arial"/>
              <a:cs typeface="Arial"/>
            </a:endParaRPr>
          </a:p>
        </p:txBody>
      </p:sp>
      <p:sp>
        <p:nvSpPr>
          <p:cNvPr id="23" name="object 32"/>
          <p:cNvSpPr txBox="1"/>
          <p:nvPr/>
        </p:nvSpPr>
        <p:spPr>
          <a:xfrm>
            <a:off x="4170710" y="4096047"/>
            <a:ext cx="244475" cy="477054"/>
          </a:xfrm>
          <a:prstGeom prst="rect">
            <a:avLst/>
          </a:prstGeom>
        </p:spPr>
        <p:txBody>
          <a:bodyPr vert="horz" wrap="square" lIns="0" tIns="0" rIns="0" bIns="0" rtlCol="0">
            <a:spAutoFit/>
          </a:bodyPr>
          <a:lstStyle/>
          <a:p>
            <a:pPr marL="12700">
              <a:lnSpc>
                <a:spcPct val="100000"/>
              </a:lnSpc>
            </a:pPr>
            <a:r>
              <a:rPr sz="3100" b="1" dirty="0">
                <a:solidFill>
                  <a:srgbClr val="FFFFFF"/>
                </a:solidFill>
                <a:latin typeface="Arial"/>
                <a:cs typeface="Arial"/>
              </a:rPr>
              <a:t>3</a:t>
            </a:r>
            <a:endParaRPr sz="3100" dirty="0">
              <a:latin typeface="Arial"/>
              <a:cs typeface="Arial"/>
            </a:endParaRPr>
          </a:p>
        </p:txBody>
      </p:sp>
      <p:sp>
        <p:nvSpPr>
          <p:cNvPr id="24" name="object 34"/>
          <p:cNvSpPr txBox="1"/>
          <p:nvPr/>
        </p:nvSpPr>
        <p:spPr>
          <a:xfrm>
            <a:off x="4114800" y="3581400"/>
            <a:ext cx="3733800"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4</a:t>
            </a:r>
            <a:r>
              <a:rPr sz="1400" b="1">
                <a:solidFill>
                  <a:srgbClr val="58595B"/>
                </a:solidFill>
                <a:latin typeface="Arial"/>
                <a:cs typeface="Arial"/>
              </a:rPr>
              <a:t>. </a:t>
            </a:r>
            <a:r>
              <a:rPr lang="en-US" sz="1400" b="1" dirty="0" smtClean="0">
                <a:solidFill>
                  <a:srgbClr val="58595B"/>
                </a:solidFill>
                <a:latin typeface="Arial"/>
                <a:cs typeface="Arial"/>
              </a:rPr>
              <a:t>Welcome Call Scheduled with Client</a:t>
            </a:r>
            <a:endParaRPr sz="1400" dirty="0">
              <a:latin typeface="Arial"/>
              <a:cs typeface="Arial"/>
            </a:endParaRPr>
          </a:p>
        </p:txBody>
      </p:sp>
      <p:sp>
        <p:nvSpPr>
          <p:cNvPr id="29" name="object 39"/>
          <p:cNvSpPr/>
          <p:nvPr/>
        </p:nvSpPr>
        <p:spPr>
          <a:xfrm>
            <a:off x="381000" y="3733800"/>
            <a:ext cx="3235960" cy="0"/>
          </a:xfrm>
          <a:custGeom>
            <a:avLst/>
            <a:gdLst/>
            <a:ahLst/>
            <a:cxnLst/>
            <a:rect l="l" t="t" r="r" b="b"/>
            <a:pathLst>
              <a:path w="3235960">
                <a:moveTo>
                  <a:pt x="0" y="0"/>
                </a:moveTo>
                <a:lnTo>
                  <a:pt x="3235439" y="0"/>
                </a:lnTo>
              </a:path>
            </a:pathLst>
          </a:custGeom>
          <a:ln w="25400">
            <a:solidFill>
              <a:srgbClr val="B1B3B6"/>
            </a:solidFill>
          </a:ln>
        </p:spPr>
        <p:txBody>
          <a:bodyPr wrap="square" lIns="0" tIns="0" rIns="0" bIns="0" rtlCol="0"/>
          <a:lstStyle/>
          <a:p>
            <a:endParaRPr/>
          </a:p>
        </p:txBody>
      </p:sp>
      <p:sp>
        <p:nvSpPr>
          <p:cNvPr id="34" name="object 24"/>
          <p:cNvSpPr txBox="1"/>
          <p:nvPr/>
        </p:nvSpPr>
        <p:spPr>
          <a:xfrm>
            <a:off x="2057400" y="2286000"/>
            <a:ext cx="381000" cy="369332"/>
          </a:xfrm>
          <a:prstGeom prst="rect">
            <a:avLst/>
          </a:prstGeom>
          <a:solidFill>
            <a:srgbClr val="92D050"/>
          </a:solidFill>
          <a:ln w="12700" cmpd="sng">
            <a:solidFill>
              <a:schemeClr val="bg1">
                <a:lumMod val="75000"/>
              </a:schemeClr>
            </a:solidFill>
          </a:ln>
        </p:spPr>
        <p:txBody>
          <a:bodyPr vert="horz" wrap="square" lIns="0" tIns="0" rIns="0" bIns="0" rtlCol="0">
            <a:spAutoFit/>
          </a:bodyPr>
          <a:lstStyle/>
          <a:p>
            <a:pPr marL="12700" algn="ctr">
              <a:lnSpc>
                <a:spcPct val="100000"/>
              </a:lnSpc>
            </a:pPr>
            <a:r>
              <a:rPr lang="en-US" sz="2400" b="1" dirty="0" smtClean="0">
                <a:solidFill>
                  <a:srgbClr val="FFFFFF"/>
                </a:solidFill>
                <a:latin typeface="Arial"/>
                <a:cs typeface="Arial"/>
              </a:rPr>
              <a:t>2</a:t>
            </a:r>
            <a:endParaRPr sz="2400" dirty="0">
              <a:latin typeface="Arial"/>
              <a:cs typeface="Arial"/>
            </a:endParaRPr>
          </a:p>
        </p:txBody>
      </p:sp>
      <p:sp>
        <p:nvSpPr>
          <p:cNvPr id="35" name="object 24"/>
          <p:cNvSpPr txBox="1"/>
          <p:nvPr/>
        </p:nvSpPr>
        <p:spPr>
          <a:xfrm>
            <a:off x="2743200" y="2895600"/>
            <a:ext cx="381000" cy="369332"/>
          </a:xfrm>
          <a:prstGeom prst="rect">
            <a:avLst/>
          </a:prstGeom>
          <a:solidFill>
            <a:srgbClr val="92D050"/>
          </a:solidFill>
          <a:ln w="12700" cmpd="sng">
            <a:solidFill>
              <a:schemeClr val="bg1">
                <a:lumMod val="75000"/>
              </a:schemeClr>
            </a:solidFill>
          </a:ln>
        </p:spPr>
        <p:txBody>
          <a:bodyPr vert="horz" wrap="square" lIns="0" tIns="0" rIns="0" bIns="0" rtlCol="0">
            <a:spAutoFit/>
          </a:bodyPr>
          <a:lstStyle/>
          <a:p>
            <a:pPr marL="12700" algn="ctr">
              <a:lnSpc>
                <a:spcPct val="100000"/>
              </a:lnSpc>
            </a:pPr>
            <a:r>
              <a:rPr lang="en-US" sz="2400" b="1" dirty="0" smtClean="0">
                <a:solidFill>
                  <a:srgbClr val="FFFFFF"/>
                </a:solidFill>
                <a:latin typeface="Arial"/>
                <a:cs typeface="Arial"/>
              </a:rPr>
              <a:t>3</a:t>
            </a:r>
            <a:endParaRPr sz="2400" dirty="0">
              <a:latin typeface="Arial"/>
              <a:cs typeface="Arial"/>
            </a:endParaRPr>
          </a:p>
        </p:txBody>
      </p:sp>
      <p:sp>
        <p:nvSpPr>
          <p:cNvPr id="36" name="object 24"/>
          <p:cNvSpPr txBox="1"/>
          <p:nvPr/>
        </p:nvSpPr>
        <p:spPr>
          <a:xfrm>
            <a:off x="3581400" y="3505200"/>
            <a:ext cx="381000" cy="369332"/>
          </a:xfrm>
          <a:prstGeom prst="rect">
            <a:avLst/>
          </a:prstGeom>
          <a:solidFill>
            <a:srgbClr val="92D050"/>
          </a:solidFill>
          <a:ln w="12700" cmpd="sng">
            <a:solidFill>
              <a:schemeClr val="bg1">
                <a:lumMod val="75000"/>
              </a:schemeClr>
            </a:solidFill>
          </a:ln>
        </p:spPr>
        <p:txBody>
          <a:bodyPr vert="horz" wrap="square" lIns="0" tIns="0" rIns="0" bIns="0" rtlCol="0">
            <a:spAutoFit/>
          </a:bodyPr>
          <a:lstStyle/>
          <a:p>
            <a:pPr marL="12700" algn="ctr">
              <a:lnSpc>
                <a:spcPct val="100000"/>
              </a:lnSpc>
            </a:pPr>
            <a:r>
              <a:rPr lang="en-US" sz="2400" b="1" dirty="0" smtClean="0">
                <a:solidFill>
                  <a:srgbClr val="FFFFFF"/>
                </a:solidFill>
                <a:latin typeface="Arial"/>
                <a:cs typeface="Arial"/>
              </a:rPr>
              <a:t>4</a:t>
            </a:r>
            <a:endParaRPr sz="2400" dirty="0">
              <a:latin typeface="Arial"/>
              <a:cs typeface="Arial"/>
            </a:endParaRPr>
          </a:p>
        </p:txBody>
      </p:sp>
      <p:sp>
        <p:nvSpPr>
          <p:cNvPr id="37" name="object 24"/>
          <p:cNvSpPr txBox="1"/>
          <p:nvPr/>
        </p:nvSpPr>
        <p:spPr>
          <a:xfrm>
            <a:off x="4343400" y="4114800"/>
            <a:ext cx="381000" cy="369332"/>
          </a:xfrm>
          <a:prstGeom prst="rect">
            <a:avLst/>
          </a:prstGeom>
          <a:solidFill>
            <a:srgbClr val="92D050"/>
          </a:solidFill>
          <a:ln w="12700" cmpd="sng">
            <a:solidFill>
              <a:schemeClr val="bg1">
                <a:lumMod val="75000"/>
              </a:schemeClr>
            </a:solidFill>
          </a:ln>
        </p:spPr>
        <p:txBody>
          <a:bodyPr vert="horz" wrap="square" lIns="0" tIns="0" rIns="0" bIns="0" rtlCol="0">
            <a:spAutoFit/>
          </a:bodyPr>
          <a:lstStyle/>
          <a:p>
            <a:pPr marL="12700" algn="ctr">
              <a:lnSpc>
                <a:spcPct val="100000"/>
              </a:lnSpc>
            </a:pPr>
            <a:r>
              <a:rPr lang="en-US" sz="2400" b="1" dirty="0" smtClean="0">
                <a:solidFill>
                  <a:srgbClr val="FFFFFF"/>
                </a:solidFill>
                <a:latin typeface="Arial"/>
                <a:cs typeface="Arial"/>
              </a:rPr>
              <a:t>5</a:t>
            </a:r>
            <a:endParaRPr sz="2400" dirty="0">
              <a:latin typeface="Arial"/>
              <a:cs typeface="Arial"/>
            </a:endParaRPr>
          </a:p>
        </p:txBody>
      </p:sp>
      <p:sp>
        <p:nvSpPr>
          <p:cNvPr id="38" name="object 39"/>
          <p:cNvSpPr/>
          <p:nvPr/>
        </p:nvSpPr>
        <p:spPr>
          <a:xfrm flipV="1">
            <a:off x="381000" y="4267199"/>
            <a:ext cx="3962400" cy="45719"/>
          </a:xfrm>
          <a:custGeom>
            <a:avLst/>
            <a:gdLst/>
            <a:ahLst/>
            <a:cxnLst/>
            <a:rect l="l" t="t" r="r" b="b"/>
            <a:pathLst>
              <a:path w="3235960">
                <a:moveTo>
                  <a:pt x="0" y="0"/>
                </a:moveTo>
                <a:lnTo>
                  <a:pt x="3235439" y="0"/>
                </a:lnTo>
              </a:path>
            </a:pathLst>
          </a:custGeom>
          <a:ln w="25400">
            <a:solidFill>
              <a:srgbClr val="B1B3B6"/>
            </a:solidFill>
          </a:ln>
        </p:spPr>
        <p:txBody>
          <a:bodyPr wrap="square" lIns="0" tIns="0" rIns="0" bIns="0" rtlCol="0"/>
          <a:lstStyle/>
          <a:p>
            <a:endParaRPr/>
          </a:p>
        </p:txBody>
      </p:sp>
      <p:sp>
        <p:nvSpPr>
          <p:cNvPr id="40" name="object 34"/>
          <p:cNvSpPr txBox="1"/>
          <p:nvPr/>
        </p:nvSpPr>
        <p:spPr>
          <a:xfrm>
            <a:off x="4800600" y="4191000"/>
            <a:ext cx="3733800" cy="215444"/>
          </a:xfrm>
          <a:prstGeom prst="rect">
            <a:avLst/>
          </a:prstGeom>
        </p:spPr>
        <p:txBody>
          <a:bodyPr vert="horz" wrap="square" lIns="0" tIns="0" rIns="0" bIns="0" rtlCol="0">
            <a:spAutoFit/>
          </a:bodyPr>
          <a:lstStyle/>
          <a:p>
            <a:pPr marL="12700">
              <a:lnSpc>
                <a:spcPct val="100000"/>
              </a:lnSpc>
            </a:pPr>
            <a:r>
              <a:rPr lang="en-US" sz="1400" b="1" dirty="0" smtClean="0">
                <a:solidFill>
                  <a:srgbClr val="58595B"/>
                </a:solidFill>
                <a:latin typeface="Arial"/>
                <a:cs typeface="Arial"/>
              </a:rPr>
              <a:t>5. Ongoing monthly check-in call with Client</a:t>
            </a:r>
            <a:endParaRPr sz="14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57200" y="599917"/>
            <a:ext cx="8229600" cy="492443"/>
          </a:xfrm>
          <a:prstGeom prst="rect">
            <a:avLst/>
          </a:prstGeom>
        </p:spPr>
        <p:txBody>
          <a:bodyPr vert="horz" wrap="square" lIns="0" tIns="0" rIns="0" bIns="0" rtlCol="0">
            <a:spAutoFit/>
          </a:bodyPr>
          <a:lstStyle/>
          <a:p>
            <a:pPr marL="21590">
              <a:lnSpc>
                <a:spcPct val="100000"/>
              </a:lnSpc>
            </a:pPr>
            <a:r>
              <a:rPr lang="en-US" sz="3200" dirty="0" smtClean="0"/>
              <a:t>The Process after a Campaign is Sold</a:t>
            </a:r>
            <a:endParaRPr lang="en-US" sz="3200" dirty="0"/>
          </a:p>
        </p:txBody>
      </p:sp>
      <p:sp>
        <p:nvSpPr>
          <p:cNvPr id="9" name="object 9"/>
          <p:cNvSpPr txBox="1"/>
          <p:nvPr/>
        </p:nvSpPr>
        <p:spPr>
          <a:xfrm>
            <a:off x="4310276" y="1710137"/>
            <a:ext cx="4185920" cy="677108"/>
          </a:xfrm>
          <a:prstGeom prst="rect">
            <a:avLst/>
          </a:prstGeom>
        </p:spPr>
        <p:txBody>
          <a:bodyPr vert="horz" wrap="square" lIns="0" tIns="0" rIns="0" bIns="0" rtlCol="0">
            <a:spAutoFit/>
          </a:bodyPr>
          <a:lstStyle/>
          <a:p>
            <a:pPr marL="12700" marR="5080">
              <a:lnSpc>
                <a:spcPct val="100000"/>
              </a:lnSpc>
            </a:pPr>
            <a:r>
              <a:rPr sz="1100" spc="-10" dirty="0">
                <a:solidFill>
                  <a:srgbClr val="58595B"/>
                </a:solidFill>
                <a:latin typeface="Arial"/>
                <a:cs typeface="Arial"/>
              </a:rPr>
              <a:t>A</a:t>
            </a:r>
            <a:r>
              <a:rPr sz="1100" spc="10" dirty="0">
                <a:solidFill>
                  <a:srgbClr val="58595B"/>
                </a:solidFill>
                <a:latin typeface="Arial"/>
                <a:cs typeface="Arial"/>
              </a:rPr>
              <a:t>f</a:t>
            </a:r>
            <a:r>
              <a:rPr sz="1100" spc="-10" dirty="0">
                <a:solidFill>
                  <a:srgbClr val="58595B"/>
                </a:solidFill>
                <a:latin typeface="Arial"/>
                <a:cs typeface="Arial"/>
              </a:rPr>
              <a:t>t</a:t>
            </a:r>
            <a:r>
              <a:rPr sz="1100" dirty="0">
                <a:solidFill>
                  <a:srgbClr val="58595B"/>
                </a:solidFill>
                <a:latin typeface="Arial"/>
                <a:cs typeface="Arial"/>
              </a:rPr>
              <a:t>er c</a:t>
            </a:r>
            <a:r>
              <a:rPr sz="1100" spc="-15" dirty="0">
                <a:solidFill>
                  <a:srgbClr val="58595B"/>
                </a:solidFill>
                <a:latin typeface="Arial"/>
                <a:cs typeface="Arial"/>
              </a:rPr>
              <a:t>r</a:t>
            </a:r>
            <a:r>
              <a:rPr sz="1100" dirty="0">
                <a:solidFill>
                  <a:srgbClr val="58595B"/>
                </a:solidFill>
                <a:latin typeface="Arial"/>
                <a:cs typeface="Arial"/>
              </a:rPr>
              <a:t>e</a:t>
            </a:r>
            <a:r>
              <a:rPr sz="1100" spc="-5" dirty="0">
                <a:solidFill>
                  <a:srgbClr val="58595B"/>
                </a:solidFill>
                <a:latin typeface="Arial"/>
                <a:cs typeface="Arial"/>
              </a:rPr>
              <a:t>a</a:t>
            </a:r>
            <a:r>
              <a:rPr sz="1100" dirty="0">
                <a:solidFill>
                  <a:srgbClr val="58595B"/>
                </a:solidFill>
                <a:latin typeface="Arial"/>
                <a:cs typeface="Arial"/>
              </a:rPr>
              <a:t>ting an a</a:t>
            </a:r>
            <a:r>
              <a:rPr sz="1100" spc="-10" dirty="0">
                <a:solidFill>
                  <a:srgbClr val="58595B"/>
                </a:solidFill>
                <a:latin typeface="Arial"/>
                <a:cs typeface="Arial"/>
              </a:rPr>
              <a:t>cc</a:t>
            </a:r>
            <a:r>
              <a:rPr sz="1100" dirty="0">
                <a:solidFill>
                  <a:srgbClr val="58595B"/>
                </a:solidFill>
                <a:latin typeface="Arial"/>
                <a:cs typeface="Arial"/>
              </a:rPr>
              <a:t>ou</a:t>
            </a:r>
            <a:r>
              <a:rPr sz="1100" spc="-5" dirty="0">
                <a:solidFill>
                  <a:srgbClr val="58595B"/>
                </a:solidFill>
                <a:latin typeface="Arial"/>
                <a:cs typeface="Arial"/>
              </a:rPr>
              <a:t>n</a:t>
            </a:r>
            <a:r>
              <a:rPr sz="1100" dirty="0">
                <a:solidFill>
                  <a:srgbClr val="58595B"/>
                </a:solidFill>
                <a:latin typeface="Arial"/>
                <a:cs typeface="Arial"/>
              </a:rPr>
              <a:t>t with Boostabili</a:t>
            </a:r>
            <a:r>
              <a:rPr sz="1100" spc="10" dirty="0">
                <a:solidFill>
                  <a:srgbClr val="58595B"/>
                </a:solidFill>
                <a:latin typeface="Arial"/>
                <a:cs typeface="Arial"/>
              </a:rPr>
              <a:t>t</a:t>
            </a:r>
            <a:r>
              <a:rPr sz="1100" spc="-50" dirty="0">
                <a:solidFill>
                  <a:srgbClr val="58595B"/>
                </a:solidFill>
                <a:latin typeface="Arial"/>
                <a:cs typeface="Arial"/>
              </a:rPr>
              <a:t>y</a:t>
            </a:r>
            <a:r>
              <a:rPr sz="1100" dirty="0">
                <a:solidFill>
                  <a:srgbClr val="58595B"/>
                </a:solidFill>
                <a:latin typeface="Arial"/>
                <a:cs typeface="Arial"/>
              </a:rPr>
              <a:t>, </a:t>
            </a:r>
            <a:r>
              <a:rPr sz="1100" spc="-15" dirty="0">
                <a:solidFill>
                  <a:srgbClr val="58595B"/>
                </a:solidFill>
                <a:latin typeface="Arial"/>
                <a:cs typeface="Arial"/>
              </a:rPr>
              <a:t>y</a:t>
            </a:r>
            <a:r>
              <a:rPr sz="1100" dirty="0">
                <a:solidFill>
                  <a:srgbClr val="58595B"/>
                </a:solidFill>
                <a:latin typeface="Arial"/>
                <a:cs typeface="Arial"/>
              </a:rPr>
              <a:t>ou will h</a:t>
            </a:r>
            <a:r>
              <a:rPr sz="1100" spc="-10" dirty="0">
                <a:solidFill>
                  <a:srgbClr val="58595B"/>
                </a:solidFill>
                <a:latin typeface="Arial"/>
                <a:cs typeface="Arial"/>
              </a:rPr>
              <a:t>a</a:t>
            </a:r>
            <a:r>
              <a:rPr sz="1100" spc="-15" dirty="0">
                <a:solidFill>
                  <a:srgbClr val="58595B"/>
                </a:solidFill>
                <a:latin typeface="Arial"/>
                <a:cs typeface="Arial"/>
              </a:rPr>
              <a:t>v</a:t>
            </a:r>
            <a:r>
              <a:rPr sz="1100" dirty="0">
                <a:solidFill>
                  <a:srgbClr val="58595B"/>
                </a:solidFill>
                <a:latin typeface="Arial"/>
                <a:cs typeface="Arial"/>
              </a:rPr>
              <a:t>e an initial </a:t>
            </a:r>
            <a:r>
              <a:rPr sz="1100" spc="-10" dirty="0">
                <a:solidFill>
                  <a:srgbClr val="58595B"/>
                </a:solidFill>
                <a:latin typeface="Arial"/>
                <a:cs typeface="Arial"/>
              </a:rPr>
              <a:t>c</a:t>
            </a:r>
            <a:r>
              <a:rPr sz="1100" dirty="0">
                <a:solidFill>
                  <a:srgbClr val="58595B"/>
                </a:solidFill>
                <a:latin typeface="Arial"/>
                <a:cs typeface="Arial"/>
              </a:rPr>
              <a:t>onsult</a:t>
            </a:r>
            <a:r>
              <a:rPr sz="1100" spc="-5" dirty="0">
                <a:solidFill>
                  <a:srgbClr val="58595B"/>
                </a:solidFill>
                <a:latin typeface="Arial"/>
                <a:cs typeface="Arial"/>
              </a:rPr>
              <a:t>a</a:t>
            </a:r>
            <a:r>
              <a:rPr sz="1100" dirty="0">
                <a:solidFill>
                  <a:srgbClr val="58595B"/>
                </a:solidFill>
                <a:latin typeface="Arial"/>
                <a:cs typeface="Arial"/>
              </a:rPr>
              <a:t>tion with </a:t>
            </a:r>
            <a:r>
              <a:rPr sz="1100" spc="-15" dirty="0">
                <a:solidFill>
                  <a:srgbClr val="58595B"/>
                </a:solidFill>
                <a:latin typeface="Arial"/>
                <a:cs typeface="Arial"/>
              </a:rPr>
              <a:t>y</a:t>
            </a:r>
            <a:r>
              <a:rPr sz="1100" dirty="0">
                <a:solidFill>
                  <a:srgbClr val="58595B"/>
                </a:solidFill>
                <a:latin typeface="Arial"/>
                <a:cs typeface="Arial"/>
              </a:rPr>
              <a:t>our dedic</a:t>
            </a:r>
            <a:r>
              <a:rPr sz="1100" spc="-5" dirty="0">
                <a:solidFill>
                  <a:srgbClr val="58595B"/>
                </a:solidFill>
                <a:latin typeface="Arial"/>
                <a:cs typeface="Arial"/>
              </a:rPr>
              <a:t>a</a:t>
            </a:r>
            <a:r>
              <a:rPr sz="1100" spc="-10" dirty="0">
                <a:solidFill>
                  <a:srgbClr val="58595B"/>
                </a:solidFill>
                <a:latin typeface="Arial"/>
                <a:cs typeface="Arial"/>
              </a:rPr>
              <a:t>t</a:t>
            </a:r>
            <a:r>
              <a:rPr sz="1100" dirty="0">
                <a:solidFill>
                  <a:srgbClr val="58595B"/>
                </a:solidFill>
                <a:latin typeface="Arial"/>
                <a:cs typeface="Arial"/>
              </a:rPr>
              <a:t>ed a</a:t>
            </a:r>
            <a:r>
              <a:rPr sz="1100" spc="-10" dirty="0">
                <a:solidFill>
                  <a:srgbClr val="58595B"/>
                </a:solidFill>
                <a:latin typeface="Arial"/>
                <a:cs typeface="Arial"/>
              </a:rPr>
              <a:t>cc</a:t>
            </a:r>
            <a:r>
              <a:rPr sz="1100" dirty="0">
                <a:solidFill>
                  <a:srgbClr val="58595B"/>
                </a:solidFill>
                <a:latin typeface="Arial"/>
                <a:cs typeface="Arial"/>
              </a:rPr>
              <a:t>ou</a:t>
            </a:r>
            <a:r>
              <a:rPr sz="1100" spc="-5" dirty="0">
                <a:solidFill>
                  <a:srgbClr val="58595B"/>
                </a:solidFill>
                <a:latin typeface="Arial"/>
                <a:cs typeface="Arial"/>
              </a:rPr>
              <a:t>n</a:t>
            </a:r>
            <a:r>
              <a:rPr sz="1100" dirty="0">
                <a:solidFill>
                  <a:srgbClr val="58595B"/>
                </a:solidFill>
                <a:latin typeface="Arial"/>
                <a:cs typeface="Arial"/>
              </a:rPr>
              <a:t>t manage</a:t>
            </a:r>
            <a:r>
              <a:rPr sz="1100" spc="-65" dirty="0">
                <a:solidFill>
                  <a:srgbClr val="58595B"/>
                </a:solidFill>
                <a:latin typeface="Arial"/>
                <a:cs typeface="Arial"/>
              </a:rPr>
              <a:t>r</a:t>
            </a:r>
            <a:r>
              <a:rPr sz="1100" dirty="0">
                <a:solidFill>
                  <a:srgbClr val="58595B"/>
                </a:solidFill>
                <a:latin typeface="Arial"/>
                <a:cs typeface="Arial"/>
              </a:rPr>
              <a:t>.</a:t>
            </a:r>
            <a:r>
              <a:rPr sz="1100" spc="-50" dirty="0">
                <a:solidFill>
                  <a:srgbClr val="58595B"/>
                </a:solidFill>
                <a:latin typeface="Arial"/>
                <a:cs typeface="Arial"/>
              </a:rPr>
              <a:t> </a:t>
            </a:r>
            <a:r>
              <a:rPr sz="1100" spc="-10" dirty="0">
                <a:solidFill>
                  <a:srgbClr val="58595B"/>
                </a:solidFill>
                <a:latin typeface="Arial"/>
                <a:cs typeface="Arial"/>
              </a:rPr>
              <a:t>T</a:t>
            </a:r>
            <a:r>
              <a:rPr sz="1100" dirty="0">
                <a:solidFill>
                  <a:srgbClr val="58595B"/>
                </a:solidFill>
                <a:latin typeface="Arial"/>
                <a:cs typeface="Arial"/>
              </a:rPr>
              <a:t>hey will go mo</a:t>
            </a:r>
            <a:r>
              <a:rPr sz="1100" spc="-15" dirty="0">
                <a:solidFill>
                  <a:srgbClr val="58595B"/>
                </a:solidFill>
                <a:latin typeface="Arial"/>
                <a:cs typeface="Arial"/>
              </a:rPr>
              <a:t>r</a:t>
            </a:r>
            <a:r>
              <a:rPr sz="1100" dirty="0">
                <a:solidFill>
                  <a:srgbClr val="58595B"/>
                </a:solidFill>
                <a:latin typeface="Arial"/>
                <a:cs typeface="Arial"/>
              </a:rPr>
              <a:t>e in depth in </a:t>
            </a:r>
            <a:r>
              <a:rPr sz="1100" spc="-10" dirty="0">
                <a:solidFill>
                  <a:srgbClr val="58595B"/>
                </a:solidFill>
                <a:latin typeface="Arial"/>
                <a:cs typeface="Arial"/>
              </a:rPr>
              <a:t>t</a:t>
            </a:r>
            <a:r>
              <a:rPr sz="1100" dirty="0">
                <a:solidFill>
                  <a:srgbClr val="58595B"/>
                </a:solidFill>
                <a:latin typeface="Arial"/>
                <a:cs typeface="Arial"/>
              </a:rPr>
              <a:t>o the business itself and the </a:t>
            </a:r>
            <a:r>
              <a:rPr sz="1100" spc="-5" dirty="0">
                <a:solidFill>
                  <a:srgbClr val="58595B"/>
                </a:solidFill>
                <a:latin typeface="Arial"/>
                <a:cs typeface="Arial"/>
              </a:rPr>
              <a:t>w</a:t>
            </a:r>
            <a:r>
              <a:rPr sz="1100" spc="-10" dirty="0">
                <a:solidFill>
                  <a:srgbClr val="58595B"/>
                </a:solidFill>
                <a:latin typeface="Arial"/>
                <a:cs typeface="Arial"/>
              </a:rPr>
              <a:t>ay</a:t>
            </a:r>
            <a:r>
              <a:rPr sz="1100" dirty="0">
                <a:solidFill>
                  <a:srgbClr val="58595B"/>
                </a:solidFill>
                <a:latin typeface="Arial"/>
                <a:cs typeface="Arial"/>
              </a:rPr>
              <a:t>s in which </a:t>
            </a:r>
            <a:r>
              <a:rPr sz="1100" spc="-15" dirty="0">
                <a:solidFill>
                  <a:srgbClr val="58595B"/>
                </a:solidFill>
                <a:latin typeface="Arial"/>
                <a:cs typeface="Arial"/>
              </a:rPr>
              <a:t>y</a:t>
            </a:r>
            <a:r>
              <a:rPr sz="1100" dirty="0">
                <a:solidFill>
                  <a:srgbClr val="58595B"/>
                </a:solidFill>
                <a:latin typeface="Arial"/>
                <a:cs typeface="Arial"/>
              </a:rPr>
              <a:t>ou </a:t>
            </a:r>
            <a:r>
              <a:rPr sz="1100" spc="-5" dirty="0">
                <a:solidFill>
                  <a:srgbClr val="58595B"/>
                </a:solidFill>
                <a:latin typeface="Arial"/>
                <a:cs typeface="Arial"/>
              </a:rPr>
              <a:t>w</a:t>
            </a:r>
            <a:r>
              <a:rPr sz="1100" dirty="0">
                <a:solidFill>
                  <a:srgbClr val="58595B"/>
                </a:solidFill>
                <a:latin typeface="Arial"/>
                <a:cs typeface="Arial"/>
              </a:rPr>
              <a:t>a</a:t>
            </a:r>
            <a:r>
              <a:rPr sz="1100" spc="-5" dirty="0">
                <a:solidFill>
                  <a:srgbClr val="58595B"/>
                </a:solidFill>
                <a:latin typeface="Arial"/>
                <a:cs typeface="Arial"/>
              </a:rPr>
              <a:t>n</a:t>
            </a:r>
            <a:r>
              <a:rPr sz="1100" dirty="0">
                <a:solidFill>
                  <a:srgbClr val="58595B"/>
                </a:solidFill>
                <a:latin typeface="Arial"/>
                <a:cs typeface="Arial"/>
              </a:rPr>
              <a:t>t </a:t>
            </a:r>
            <a:r>
              <a:rPr sz="1100" spc="-10" dirty="0">
                <a:solidFill>
                  <a:srgbClr val="58595B"/>
                </a:solidFill>
                <a:latin typeface="Arial"/>
                <a:cs typeface="Arial"/>
              </a:rPr>
              <a:t>t</a:t>
            </a:r>
            <a:r>
              <a:rPr sz="1100" dirty="0">
                <a:solidFill>
                  <a:srgbClr val="58595B"/>
                </a:solidFill>
                <a:latin typeface="Arial"/>
                <a:cs typeface="Arial"/>
              </a:rPr>
              <a:t>o appear onlin</a:t>
            </a:r>
            <a:r>
              <a:rPr sz="1100" spc="-15" dirty="0">
                <a:solidFill>
                  <a:srgbClr val="58595B"/>
                </a:solidFill>
                <a:latin typeface="Arial"/>
                <a:cs typeface="Arial"/>
              </a:rPr>
              <a:t>e</a:t>
            </a:r>
            <a:r>
              <a:rPr sz="1100" dirty="0">
                <a:solidFill>
                  <a:srgbClr val="58595B"/>
                </a:solidFill>
                <a:latin typeface="Arial"/>
                <a:cs typeface="Arial"/>
              </a:rPr>
              <a:t>.</a:t>
            </a:r>
            <a:endParaRPr sz="1100" dirty="0">
              <a:latin typeface="Arial"/>
              <a:cs typeface="Arial"/>
            </a:endParaRPr>
          </a:p>
        </p:txBody>
      </p:sp>
      <p:sp>
        <p:nvSpPr>
          <p:cNvPr id="10" name="object 10"/>
          <p:cNvSpPr txBox="1"/>
          <p:nvPr/>
        </p:nvSpPr>
        <p:spPr>
          <a:xfrm>
            <a:off x="4709866" y="2860981"/>
            <a:ext cx="3690620" cy="677108"/>
          </a:xfrm>
          <a:prstGeom prst="rect">
            <a:avLst/>
          </a:prstGeom>
        </p:spPr>
        <p:txBody>
          <a:bodyPr vert="horz" wrap="square" lIns="0" tIns="0" rIns="0" bIns="0" rtlCol="0">
            <a:spAutoFit/>
          </a:bodyPr>
          <a:lstStyle/>
          <a:p>
            <a:pPr marL="12700" marR="5080">
              <a:lnSpc>
                <a:spcPct val="100000"/>
              </a:lnSpc>
            </a:pPr>
            <a:r>
              <a:rPr sz="1100" spc="-15" dirty="0">
                <a:solidFill>
                  <a:srgbClr val="58595B"/>
                </a:solidFill>
                <a:latin typeface="Arial"/>
                <a:cs typeface="Arial"/>
              </a:rPr>
              <a:t>A</a:t>
            </a:r>
            <a:r>
              <a:rPr sz="1100" spc="-10" dirty="0">
                <a:solidFill>
                  <a:srgbClr val="58595B"/>
                </a:solidFill>
                <a:latin typeface="Arial"/>
                <a:cs typeface="Arial"/>
              </a:rPr>
              <a:t>cc</a:t>
            </a:r>
            <a:r>
              <a:rPr sz="1100" dirty="0">
                <a:solidFill>
                  <a:srgbClr val="58595B"/>
                </a:solidFill>
                <a:latin typeface="Arial"/>
                <a:cs typeface="Arial"/>
              </a:rPr>
              <a:t>ou</a:t>
            </a:r>
            <a:r>
              <a:rPr sz="1100" spc="-5" dirty="0">
                <a:solidFill>
                  <a:srgbClr val="58595B"/>
                </a:solidFill>
                <a:latin typeface="Arial"/>
                <a:cs typeface="Arial"/>
              </a:rPr>
              <a:t>n</a:t>
            </a:r>
            <a:r>
              <a:rPr sz="1100" dirty="0">
                <a:solidFill>
                  <a:srgbClr val="58595B"/>
                </a:solidFill>
                <a:latin typeface="Arial"/>
                <a:cs typeface="Arial"/>
              </a:rPr>
              <a:t>t manager </a:t>
            </a:r>
            <a:r>
              <a:rPr sz="1100" spc="-10" dirty="0">
                <a:solidFill>
                  <a:srgbClr val="58595B"/>
                </a:solidFill>
                <a:latin typeface="Arial"/>
                <a:cs typeface="Arial"/>
              </a:rPr>
              <a:t>c</a:t>
            </a:r>
            <a:r>
              <a:rPr sz="1100" dirty="0">
                <a:solidFill>
                  <a:srgbClr val="58595B"/>
                </a:solidFill>
                <a:latin typeface="Arial"/>
                <a:cs typeface="Arial"/>
              </a:rPr>
              <a:t>ondu</a:t>
            </a:r>
            <a:r>
              <a:rPr sz="1100" spc="15" dirty="0">
                <a:solidFill>
                  <a:srgbClr val="58595B"/>
                </a:solidFill>
                <a:latin typeface="Arial"/>
                <a:cs typeface="Arial"/>
              </a:rPr>
              <a:t>c</a:t>
            </a:r>
            <a:r>
              <a:rPr sz="1100" dirty="0">
                <a:solidFill>
                  <a:srgbClr val="58595B"/>
                </a:solidFill>
                <a:latin typeface="Arial"/>
                <a:cs typeface="Arial"/>
              </a:rPr>
              <a:t>ts a standa</a:t>
            </a:r>
            <a:r>
              <a:rPr sz="1100" spc="-15" dirty="0">
                <a:solidFill>
                  <a:srgbClr val="58595B"/>
                </a:solidFill>
                <a:latin typeface="Arial"/>
                <a:cs typeface="Arial"/>
              </a:rPr>
              <a:t>r</a:t>
            </a:r>
            <a:r>
              <a:rPr sz="1100" dirty="0">
                <a:solidFill>
                  <a:srgbClr val="58595B"/>
                </a:solidFill>
                <a:latin typeface="Arial"/>
                <a:cs typeface="Arial"/>
              </a:rPr>
              <a:t>d audi</a:t>
            </a:r>
            <a:r>
              <a:rPr sz="1100" spc="-5" dirty="0">
                <a:solidFill>
                  <a:srgbClr val="58595B"/>
                </a:solidFill>
                <a:latin typeface="Arial"/>
                <a:cs typeface="Arial"/>
              </a:rPr>
              <a:t>t</a:t>
            </a:r>
            <a:r>
              <a:rPr sz="1100" dirty="0">
                <a:solidFill>
                  <a:srgbClr val="58595B"/>
                </a:solidFill>
                <a:latin typeface="Arial"/>
                <a:cs typeface="Arial"/>
              </a:rPr>
              <a:t>.</a:t>
            </a:r>
            <a:r>
              <a:rPr sz="1100" spc="-50" dirty="0">
                <a:solidFill>
                  <a:srgbClr val="58595B"/>
                </a:solidFill>
                <a:latin typeface="Arial"/>
                <a:cs typeface="Arial"/>
              </a:rPr>
              <a:t> </a:t>
            </a:r>
            <a:r>
              <a:rPr sz="1100" spc="-10" dirty="0">
                <a:solidFill>
                  <a:srgbClr val="58595B"/>
                </a:solidFill>
                <a:latin typeface="Arial"/>
                <a:cs typeface="Arial"/>
              </a:rPr>
              <a:t>T</a:t>
            </a:r>
            <a:r>
              <a:rPr sz="1100" dirty="0">
                <a:solidFill>
                  <a:srgbClr val="58595B"/>
                </a:solidFill>
                <a:latin typeface="Arial"/>
                <a:cs typeface="Arial"/>
              </a:rPr>
              <a:t>he purpose of the audit is </a:t>
            </a:r>
            <a:r>
              <a:rPr sz="1100" spc="-10" dirty="0">
                <a:solidFill>
                  <a:srgbClr val="58595B"/>
                </a:solidFill>
                <a:latin typeface="Arial"/>
                <a:cs typeface="Arial"/>
              </a:rPr>
              <a:t>t</a:t>
            </a:r>
            <a:r>
              <a:rPr sz="1100" dirty="0">
                <a:solidFill>
                  <a:srgbClr val="58595B"/>
                </a:solidFill>
                <a:latin typeface="Arial"/>
                <a:cs typeface="Arial"/>
              </a:rPr>
              <a:t>o gain an understanding of h</a:t>
            </a:r>
            <a:r>
              <a:rPr sz="1100" spc="-10" dirty="0">
                <a:solidFill>
                  <a:srgbClr val="58595B"/>
                </a:solidFill>
                <a:latin typeface="Arial"/>
                <a:cs typeface="Arial"/>
              </a:rPr>
              <a:t>o</a:t>
            </a:r>
            <a:r>
              <a:rPr sz="1100" dirty="0">
                <a:solidFill>
                  <a:srgbClr val="58595B"/>
                </a:solidFill>
                <a:latin typeface="Arial"/>
                <a:cs typeface="Arial"/>
              </a:rPr>
              <a:t>w the si</a:t>
            </a:r>
            <a:r>
              <a:rPr sz="1100" spc="-10" dirty="0">
                <a:solidFill>
                  <a:srgbClr val="58595B"/>
                </a:solidFill>
                <a:latin typeface="Arial"/>
                <a:cs typeface="Arial"/>
              </a:rPr>
              <a:t>t</a:t>
            </a:r>
            <a:r>
              <a:rPr sz="1100" dirty="0">
                <a:solidFill>
                  <a:srgbClr val="58595B"/>
                </a:solidFill>
                <a:latin typeface="Arial"/>
                <a:cs typeface="Arial"/>
              </a:rPr>
              <a:t>e is cur</a:t>
            </a:r>
            <a:r>
              <a:rPr sz="1100" spc="-15" dirty="0">
                <a:solidFill>
                  <a:srgbClr val="58595B"/>
                </a:solidFill>
                <a:latin typeface="Arial"/>
                <a:cs typeface="Arial"/>
              </a:rPr>
              <a:t>r</a:t>
            </a:r>
            <a:r>
              <a:rPr sz="1100" dirty="0">
                <a:solidFill>
                  <a:srgbClr val="58595B"/>
                </a:solidFill>
                <a:latin typeface="Arial"/>
                <a:cs typeface="Arial"/>
              </a:rPr>
              <a:t>e</a:t>
            </a:r>
            <a:r>
              <a:rPr sz="1100" spc="-5" dirty="0">
                <a:solidFill>
                  <a:srgbClr val="58595B"/>
                </a:solidFill>
                <a:latin typeface="Arial"/>
                <a:cs typeface="Arial"/>
              </a:rPr>
              <a:t>n</a:t>
            </a:r>
            <a:r>
              <a:rPr sz="1100" dirty="0">
                <a:solidFill>
                  <a:srgbClr val="58595B"/>
                </a:solidFill>
                <a:latin typeface="Arial"/>
                <a:cs typeface="Arial"/>
              </a:rPr>
              <a:t>tly pe</a:t>
            </a:r>
            <a:r>
              <a:rPr sz="1100" spc="35" dirty="0">
                <a:solidFill>
                  <a:srgbClr val="58595B"/>
                </a:solidFill>
                <a:latin typeface="Arial"/>
                <a:cs typeface="Arial"/>
              </a:rPr>
              <a:t>r</a:t>
            </a:r>
            <a:r>
              <a:rPr sz="1100" spc="-20" dirty="0">
                <a:solidFill>
                  <a:srgbClr val="58595B"/>
                </a:solidFill>
                <a:latin typeface="Arial"/>
                <a:cs typeface="Arial"/>
              </a:rPr>
              <a:t>f</a:t>
            </a:r>
            <a:r>
              <a:rPr sz="1100" dirty="0">
                <a:solidFill>
                  <a:srgbClr val="58595B"/>
                </a:solidFill>
                <a:latin typeface="Arial"/>
                <a:cs typeface="Arial"/>
              </a:rPr>
              <a:t>ormin</a:t>
            </a:r>
            <a:r>
              <a:rPr sz="1100" spc="-20" dirty="0">
                <a:solidFill>
                  <a:srgbClr val="58595B"/>
                </a:solidFill>
                <a:latin typeface="Arial"/>
                <a:cs typeface="Arial"/>
              </a:rPr>
              <a:t>g</a:t>
            </a:r>
            <a:r>
              <a:rPr sz="1100" dirty="0">
                <a:solidFill>
                  <a:srgbClr val="58595B"/>
                </a:solidFill>
                <a:latin typeface="Arial"/>
                <a:cs typeface="Arial"/>
              </a:rPr>
              <a:t>.</a:t>
            </a:r>
            <a:r>
              <a:rPr sz="1100" spc="-50" dirty="0">
                <a:solidFill>
                  <a:srgbClr val="58595B"/>
                </a:solidFill>
                <a:latin typeface="Arial"/>
                <a:cs typeface="Arial"/>
              </a:rPr>
              <a:t> </a:t>
            </a:r>
            <a:r>
              <a:rPr sz="1100" spc="-10" dirty="0">
                <a:solidFill>
                  <a:srgbClr val="58595B"/>
                </a:solidFill>
                <a:latin typeface="Arial"/>
                <a:cs typeface="Arial"/>
              </a:rPr>
              <a:t>T</a:t>
            </a:r>
            <a:r>
              <a:rPr sz="1100" dirty="0">
                <a:solidFill>
                  <a:srgbClr val="58595B"/>
                </a:solidFill>
                <a:latin typeface="Arial"/>
                <a:cs typeface="Arial"/>
              </a:rPr>
              <a:t>his </a:t>
            </a:r>
            <a:r>
              <a:rPr sz="1100" spc="-10" dirty="0">
                <a:solidFill>
                  <a:srgbClr val="58595B"/>
                </a:solidFill>
                <a:latin typeface="Arial"/>
                <a:cs typeface="Arial"/>
              </a:rPr>
              <a:t>g</a:t>
            </a:r>
            <a:r>
              <a:rPr sz="1100" dirty="0">
                <a:solidFill>
                  <a:srgbClr val="58595B"/>
                </a:solidFill>
                <a:latin typeface="Arial"/>
                <a:cs typeface="Arial"/>
              </a:rPr>
              <a:t>i</a:t>
            </a:r>
            <a:r>
              <a:rPr sz="1100" spc="-15" dirty="0">
                <a:solidFill>
                  <a:srgbClr val="58595B"/>
                </a:solidFill>
                <a:latin typeface="Arial"/>
                <a:cs typeface="Arial"/>
              </a:rPr>
              <a:t>v</a:t>
            </a:r>
            <a:r>
              <a:rPr sz="1100" dirty="0">
                <a:solidFill>
                  <a:srgbClr val="58595B"/>
                </a:solidFill>
                <a:latin typeface="Arial"/>
                <a:cs typeface="Arial"/>
              </a:rPr>
              <a:t>es us insig</a:t>
            </a:r>
            <a:r>
              <a:rPr sz="1100" spc="-5" dirty="0">
                <a:solidFill>
                  <a:srgbClr val="58595B"/>
                </a:solidFill>
                <a:latin typeface="Arial"/>
                <a:cs typeface="Arial"/>
              </a:rPr>
              <a:t>h</a:t>
            </a:r>
            <a:r>
              <a:rPr sz="1100" dirty="0">
                <a:solidFill>
                  <a:srgbClr val="58595B"/>
                </a:solidFill>
                <a:latin typeface="Arial"/>
                <a:cs typeface="Arial"/>
              </a:rPr>
              <a:t>t as </a:t>
            </a:r>
            <a:r>
              <a:rPr sz="1100" spc="-10" dirty="0">
                <a:solidFill>
                  <a:srgbClr val="58595B"/>
                </a:solidFill>
                <a:latin typeface="Arial"/>
                <a:cs typeface="Arial"/>
              </a:rPr>
              <a:t>t</a:t>
            </a:r>
            <a:r>
              <a:rPr sz="1100" dirty="0">
                <a:solidFill>
                  <a:srgbClr val="58595B"/>
                </a:solidFill>
                <a:latin typeface="Arial"/>
                <a:cs typeface="Arial"/>
              </a:rPr>
              <a:t>o h</a:t>
            </a:r>
            <a:r>
              <a:rPr sz="1100" spc="-10" dirty="0">
                <a:solidFill>
                  <a:srgbClr val="58595B"/>
                </a:solidFill>
                <a:latin typeface="Arial"/>
                <a:cs typeface="Arial"/>
              </a:rPr>
              <a:t>o</a:t>
            </a:r>
            <a:r>
              <a:rPr sz="1100" dirty="0">
                <a:solidFill>
                  <a:srgbClr val="58595B"/>
                </a:solidFill>
                <a:latin typeface="Arial"/>
                <a:cs typeface="Arial"/>
              </a:rPr>
              <a:t>w the budge</a:t>
            </a:r>
            <a:r>
              <a:rPr sz="1100" spc="-10" dirty="0">
                <a:solidFill>
                  <a:srgbClr val="58595B"/>
                </a:solidFill>
                <a:latin typeface="Arial"/>
                <a:cs typeface="Arial"/>
              </a:rPr>
              <a:t>t</a:t>
            </a:r>
            <a:r>
              <a:rPr sz="1100" dirty="0">
                <a:solidFill>
                  <a:srgbClr val="58595B"/>
                </a:solidFill>
                <a:latin typeface="Arial"/>
                <a:cs typeface="Arial"/>
              </a:rPr>
              <a:t>ed hours can be best spe</a:t>
            </a:r>
            <a:r>
              <a:rPr sz="1100" spc="-5" dirty="0">
                <a:solidFill>
                  <a:srgbClr val="58595B"/>
                </a:solidFill>
                <a:latin typeface="Arial"/>
                <a:cs typeface="Arial"/>
              </a:rPr>
              <a:t>nt</a:t>
            </a:r>
            <a:r>
              <a:rPr sz="1100" dirty="0">
                <a:solidFill>
                  <a:srgbClr val="58595B"/>
                </a:solidFill>
                <a:latin typeface="Arial"/>
                <a:cs typeface="Arial"/>
              </a:rPr>
              <a:t>.</a:t>
            </a:r>
            <a:endParaRPr sz="1100" dirty="0">
              <a:latin typeface="Arial"/>
              <a:cs typeface="Arial"/>
            </a:endParaRPr>
          </a:p>
        </p:txBody>
      </p:sp>
      <p:sp>
        <p:nvSpPr>
          <p:cNvPr id="11" name="object 11"/>
          <p:cNvSpPr txBox="1"/>
          <p:nvPr/>
        </p:nvSpPr>
        <p:spPr>
          <a:xfrm>
            <a:off x="5409615" y="4118542"/>
            <a:ext cx="2993390" cy="1015663"/>
          </a:xfrm>
          <a:prstGeom prst="rect">
            <a:avLst/>
          </a:prstGeom>
        </p:spPr>
        <p:txBody>
          <a:bodyPr vert="horz" wrap="square" lIns="0" tIns="0" rIns="0" bIns="0" rtlCol="0">
            <a:spAutoFit/>
          </a:bodyPr>
          <a:lstStyle/>
          <a:p>
            <a:pPr marL="12700" marR="5080">
              <a:lnSpc>
                <a:spcPct val="100000"/>
              </a:lnSpc>
            </a:pPr>
            <a:r>
              <a:rPr sz="1100" spc="-10" dirty="0">
                <a:solidFill>
                  <a:srgbClr val="58595B"/>
                </a:solidFill>
                <a:latin typeface="Arial"/>
                <a:cs typeface="Arial"/>
              </a:rPr>
              <a:t>T</a:t>
            </a:r>
            <a:r>
              <a:rPr sz="1100" dirty="0">
                <a:solidFill>
                  <a:srgbClr val="58595B"/>
                </a:solidFill>
                <a:latin typeface="Arial"/>
                <a:cs typeface="Arial"/>
              </a:rPr>
              <a:t>he a</a:t>
            </a:r>
            <a:r>
              <a:rPr sz="1100" spc="-10" dirty="0">
                <a:solidFill>
                  <a:srgbClr val="58595B"/>
                </a:solidFill>
                <a:latin typeface="Arial"/>
                <a:cs typeface="Arial"/>
              </a:rPr>
              <a:t>cc</a:t>
            </a:r>
            <a:r>
              <a:rPr sz="1100" dirty="0">
                <a:solidFill>
                  <a:srgbClr val="58595B"/>
                </a:solidFill>
                <a:latin typeface="Arial"/>
                <a:cs typeface="Arial"/>
              </a:rPr>
              <a:t>ou</a:t>
            </a:r>
            <a:r>
              <a:rPr sz="1100" spc="-5" dirty="0">
                <a:solidFill>
                  <a:srgbClr val="58595B"/>
                </a:solidFill>
                <a:latin typeface="Arial"/>
                <a:cs typeface="Arial"/>
              </a:rPr>
              <a:t>n</a:t>
            </a:r>
            <a:r>
              <a:rPr sz="1100" dirty="0">
                <a:solidFill>
                  <a:srgbClr val="58595B"/>
                </a:solidFill>
                <a:latin typeface="Arial"/>
                <a:cs typeface="Arial"/>
              </a:rPr>
              <a:t>t manage</a:t>
            </a:r>
            <a:r>
              <a:rPr sz="1100" spc="-65" dirty="0">
                <a:solidFill>
                  <a:srgbClr val="58595B"/>
                </a:solidFill>
                <a:latin typeface="Arial"/>
                <a:cs typeface="Arial"/>
              </a:rPr>
              <a:t>r</a:t>
            </a:r>
            <a:r>
              <a:rPr sz="1100" dirty="0">
                <a:solidFill>
                  <a:srgbClr val="58595B"/>
                </a:solidFill>
                <a:latin typeface="Arial"/>
                <a:cs typeface="Arial"/>
              </a:rPr>
              <a:t>, based on </a:t>
            </a:r>
            <a:r>
              <a:rPr sz="1100" spc="-15" dirty="0">
                <a:solidFill>
                  <a:srgbClr val="58595B"/>
                </a:solidFill>
                <a:latin typeface="Arial"/>
                <a:cs typeface="Arial"/>
              </a:rPr>
              <a:t>y</a:t>
            </a:r>
            <a:r>
              <a:rPr sz="1100" dirty="0">
                <a:solidFill>
                  <a:srgbClr val="58595B"/>
                </a:solidFill>
                <a:latin typeface="Arial"/>
                <a:cs typeface="Arial"/>
              </a:rPr>
              <a:t>our inpu</a:t>
            </a:r>
            <a:r>
              <a:rPr sz="1100" spc="-5" dirty="0">
                <a:solidFill>
                  <a:srgbClr val="58595B"/>
                </a:solidFill>
                <a:latin typeface="Arial"/>
                <a:cs typeface="Arial"/>
              </a:rPr>
              <a:t>t</a:t>
            </a:r>
            <a:r>
              <a:rPr sz="1100" dirty="0">
                <a:solidFill>
                  <a:srgbClr val="58595B"/>
                </a:solidFill>
                <a:latin typeface="Arial"/>
                <a:cs typeface="Arial"/>
              </a:rPr>
              <a:t>, will de</a:t>
            </a:r>
            <a:r>
              <a:rPr sz="1100" spc="-10" dirty="0">
                <a:solidFill>
                  <a:srgbClr val="58595B"/>
                </a:solidFill>
                <a:latin typeface="Arial"/>
                <a:cs typeface="Arial"/>
              </a:rPr>
              <a:t>t</a:t>
            </a:r>
            <a:r>
              <a:rPr sz="1100" dirty="0">
                <a:solidFill>
                  <a:srgbClr val="58595B"/>
                </a:solidFill>
                <a:latin typeface="Arial"/>
                <a:cs typeface="Arial"/>
              </a:rPr>
              <a:t>ermine the most luc</a:t>
            </a:r>
            <a:r>
              <a:rPr sz="1100" spc="-10" dirty="0">
                <a:solidFill>
                  <a:srgbClr val="58595B"/>
                </a:solidFill>
                <a:latin typeface="Arial"/>
                <a:cs typeface="Arial"/>
              </a:rPr>
              <a:t>r</a:t>
            </a:r>
            <a:r>
              <a:rPr sz="1100" spc="-5" dirty="0">
                <a:solidFill>
                  <a:srgbClr val="58595B"/>
                </a:solidFill>
                <a:latin typeface="Arial"/>
                <a:cs typeface="Arial"/>
              </a:rPr>
              <a:t>a</a:t>
            </a:r>
            <a:r>
              <a:rPr sz="1100" dirty="0">
                <a:solidFill>
                  <a:srgbClr val="58595B"/>
                </a:solidFill>
                <a:latin typeface="Arial"/>
                <a:cs typeface="Arial"/>
              </a:rPr>
              <a:t>ti</a:t>
            </a:r>
            <a:r>
              <a:rPr sz="1100" spc="-15" dirty="0">
                <a:solidFill>
                  <a:srgbClr val="58595B"/>
                </a:solidFill>
                <a:latin typeface="Arial"/>
                <a:cs typeface="Arial"/>
              </a:rPr>
              <a:t>v</a:t>
            </a:r>
            <a:r>
              <a:rPr sz="1100" dirty="0">
                <a:solidFill>
                  <a:srgbClr val="58595B"/>
                </a:solidFill>
                <a:latin typeface="Arial"/>
                <a:cs typeface="Arial"/>
              </a:rPr>
              <a:t>e ke</a:t>
            </a:r>
            <a:r>
              <a:rPr sz="1100" spc="10" dirty="0">
                <a:solidFill>
                  <a:srgbClr val="58595B"/>
                </a:solidFill>
                <a:latin typeface="Arial"/>
                <a:cs typeface="Arial"/>
              </a:rPr>
              <a:t>y</a:t>
            </a:r>
            <a:r>
              <a:rPr sz="1100" spc="-15" dirty="0">
                <a:solidFill>
                  <a:srgbClr val="58595B"/>
                </a:solidFill>
                <a:latin typeface="Arial"/>
                <a:cs typeface="Arial"/>
              </a:rPr>
              <a:t>w</a:t>
            </a:r>
            <a:r>
              <a:rPr sz="1100" dirty="0">
                <a:solidFill>
                  <a:srgbClr val="58595B"/>
                </a:solidFill>
                <a:latin typeface="Arial"/>
                <a:cs typeface="Arial"/>
              </a:rPr>
              <a:t>o</a:t>
            </a:r>
            <a:r>
              <a:rPr sz="1100" spc="-15" dirty="0">
                <a:solidFill>
                  <a:srgbClr val="58595B"/>
                </a:solidFill>
                <a:latin typeface="Arial"/>
                <a:cs typeface="Arial"/>
              </a:rPr>
              <a:t>r</a:t>
            </a:r>
            <a:r>
              <a:rPr sz="1100" dirty="0">
                <a:solidFill>
                  <a:srgbClr val="58595B"/>
                </a:solidFill>
                <a:latin typeface="Arial"/>
                <a:cs typeface="Arial"/>
              </a:rPr>
              <a:t>ds </a:t>
            </a:r>
            <a:r>
              <a:rPr sz="1100" spc="-10" dirty="0">
                <a:solidFill>
                  <a:srgbClr val="58595B"/>
                </a:solidFill>
                <a:latin typeface="Arial"/>
                <a:cs typeface="Arial"/>
              </a:rPr>
              <a:t>t</a:t>
            </a:r>
            <a:r>
              <a:rPr sz="1100" dirty="0">
                <a:solidFill>
                  <a:srgbClr val="58595B"/>
                </a:solidFill>
                <a:latin typeface="Arial"/>
                <a:cs typeface="Arial"/>
              </a:rPr>
              <a:t>o ta</a:t>
            </a:r>
            <a:r>
              <a:rPr sz="1100" spc="-10" dirty="0">
                <a:solidFill>
                  <a:srgbClr val="58595B"/>
                </a:solidFill>
                <a:latin typeface="Arial"/>
                <a:cs typeface="Arial"/>
              </a:rPr>
              <a:t>r</a:t>
            </a:r>
            <a:r>
              <a:rPr sz="1100" dirty="0">
                <a:solidFill>
                  <a:srgbClr val="58595B"/>
                </a:solidFill>
                <a:latin typeface="Arial"/>
                <a:cs typeface="Arial"/>
              </a:rPr>
              <a:t>get within the budge</a:t>
            </a:r>
            <a:r>
              <a:rPr sz="1100" spc="-5" dirty="0">
                <a:solidFill>
                  <a:srgbClr val="58595B"/>
                </a:solidFill>
                <a:latin typeface="Arial"/>
                <a:cs typeface="Arial"/>
              </a:rPr>
              <a:t>t</a:t>
            </a:r>
            <a:r>
              <a:rPr sz="1100" dirty="0">
                <a:solidFill>
                  <a:srgbClr val="58595B"/>
                </a:solidFill>
                <a:latin typeface="Arial"/>
                <a:cs typeface="Arial"/>
              </a:rPr>
              <a:t>. </a:t>
            </a:r>
            <a:r>
              <a:rPr sz="1100" spc="5" dirty="0">
                <a:solidFill>
                  <a:srgbClr val="58595B"/>
                </a:solidFill>
                <a:latin typeface="Arial"/>
                <a:cs typeface="Arial"/>
              </a:rPr>
              <a:t>S</a:t>
            </a:r>
            <a:r>
              <a:rPr sz="1100" dirty="0">
                <a:solidFill>
                  <a:srgbClr val="58595B"/>
                </a:solidFill>
                <a:latin typeface="Arial"/>
                <a:cs typeface="Arial"/>
              </a:rPr>
              <a:t>ea</a:t>
            </a:r>
            <a:r>
              <a:rPr sz="1100" spc="-15" dirty="0">
                <a:solidFill>
                  <a:srgbClr val="58595B"/>
                </a:solidFill>
                <a:latin typeface="Arial"/>
                <a:cs typeface="Arial"/>
              </a:rPr>
              <a:t>r</a:t>
            </a:r>
            <a:r>
              <a:rPr sz="1100" dirty="0">
                <a:solidFill>
                  <a:srgbClr val="58595B"/>
                </a:solidFill>
                <a:latin typeface="Arial"/>
                <a:cs typeface="Arial"/>
              </a:rPr>
              <a:t>ch </a:t>
            </a:r>
            <a:r>
              <a:rPr sz="1100" spc="-15" dirty="0">
                <a:solidFill>
                  <a:srgbClr val="58595B"/>
                </a:solidFill>
                <a:latin typeface="Arial"/>
                <a:cs typeface="Arial"/>
              </a:rPr>
              <a:t>v</a:t>
            </a:r>
            <a:r>
              <a:rPr sz="1100" dirty="0">
                <a:solidFill>
                  <a:srgbClr val="58595B"/>
                </a:solidFill>
                <a:latin typeface="Arial"/>
                <a:cs typeface="Arial"/>
              </a:rPr>
              <a:t>olumes and </a:t>
            </a:r>
            <a:r>
              <a:rPr sz="1100" spc="-10" dirty="0">
                <a:solidFill>
                  <a:srgbClr val="58595B"/>
                </a:solidFill>
                <a:latin typeface="Arial"/>
                <a:cs typeface="Arial"/>
              </a:rPr>
              <a:t>c</a:t>
            </a:r>
            <a:r>
              <a:rPr sz="1100" dirty="0">
                <a:solidFill>
                  <a:srgbClr val="58595B"/>
                </a:solidFill>
                <a:latin typeface="Arial"/>
                <a:cs typeface="Arial"/>
              </a:rPr>
              <a:t>ompetiti</a:t>
            </a:r>
            <a:r>
              <a:rPr sz="1100" spc="-15" dirty="0">
                <a:solidFill>
                  <a:srgbClr val="58595B"/>
                </a:solidFill>
                <a:latin typeface="Arial"/>
                <a:cs typeface="Arial"/>
              </a:rPr>
              <a:t>v</a:t>
            </a:r>
            <a:r>
              <a:rPr sz="1100" dirty="0">
                <a:solidFill>
                  <a:srgbClr val="58595B"/>
                </a:solidFill>
                <a:latin typeface="Arial"/>
                <a:cs typeface="Arial"/>
              </a:rPr>
              <a:t>eness of ke</a:t>
            </a:r>
            <a:r>
              <a:rPr sz="1100" spc="10" dirty="0">
                <a:solidFill>
                  <a:srgbClr val="58595B"/>
                </a:solidFill>
                <a:latin typeface="Arial"/>
                <a:cs typeface="Arial"/>
              </a:rPr>
              <a:t>y</a:t>
            </a:r>
            <a:r>
              <a:rPr sz="1100" spc="-15" dirty="0">
                <a:solidFill>
                  <a:srgbClr val="58595B"/>
                </a:solidFill>
                <a:latin typeface="Arial"/>
                <a:cs typeface="Arial"/>
              </a:rPr>
              <a:t>w</a:t>
            </a:r>
            <a:r>
              <a:rPr sz="1100" dirty="0">
                <a:solidFill>
                  <a:srgbClr val="58595B"/>
                </a:solidFill>
                <a:latin typeface="Arial"/>
                <a:cs typeface="Arial"/>
              </a:rPr>
              <a:t>o</a:t>
            </a:r>
            <a:r>
              <a:rPr sz="1100" spc="-15" dirty="0">
                <a:solidFill>
                  <a:srgbClr val="58595B"/>
                </a:solidFill>
                <a:latin typeface="Arial"/>
                <a:cs typeface="Arial"/>
              </a:rPr>
              <a:t>r</a:t>
            </a:r>
            <a:r>
              <a:rPr sz="1100" dirty="0">
                <a:solidFill>
                  <a:srgbClr val="58595B"/>
                </a:solidFill>
                <a:latin typeface="Arial"/>
                <a:cs typeface="Arial"/>
              </a:rPr>
              <a:t>ds will be taken i</a:t>
            </a:r>
            <a:r>
              <a:rPr sz="1100" spc="-5" dirty="0">
                <a:solidFill>
                  <a:srgbClr val="58595B"/>
                </a:solidFill>
                <a:latin typeface="Arial"/>
                <a:cs typeface="Arial"/>
              </a:rPr>
              <a:t>n</a:t>
            </a:r>
            <a:r>
              <a:rPr sz="1100" spc="-10" dirty="0">
                <a:solidFill>
                  <a:srgbClr val="58595B"/>
                </a:solidFill>
                <a:latin typeface="Arial"/>
                <a:cs typeface="Arial"/>
              </a:rPr>
              <a:t>t</a:t>
            </a:r>
            <a:r>
              <a:rPr sz="1100" dirty="0">
                <a:solidFill>
                  <a:srgbClr val="58595B"/>
                </a:solidFill>
                <a:latin typeface="Arial"/>
                <a:cs typeface="Arial"/>
              </a:rPr>
              <a:t>o </a:t>
            </a:r>
            <a:r>
              <a:rPr sz="1100" spc="-10" dirty="0">
                <a:solidFill>
                  <a:srgbClr val="58595B"/>
                </a:solidFill>
                <a:latin typeface="Arial"/>
                <a:cs typeface="Arial"/>
              </a:rPr>
              <a:t>c</a:t>
            </a:r>
            <a:r>
              <a:rPr sz="1100" dirty="0">
                <a:solidFill>
                  <a:srgbClr val="58595B"/>
                </a:solidFill>
                <a:latin typeface="Arial"/>
                <a:cs typeface="Arial"/>
              </a:rPr>
              <a:t>onside</a:t>
            </a:r>
            <a:r>
              <a:rPr sz="1100" spc="-10" dirty="0">
                <a:solidFill>
                  <a:srgbClr val="58595B"/>
                </a:solidFill>
                <a:latin typeface="Arial"/>
                <a:cs typeface="Arial"/>
              </a:rPr>
              <a:t>r</a:t>
            </a:r>
            <a:r>
              <a:rPr sz="1100" spc="-5" dirty="0">
                <a:solidFill>
                  <a:srgbClr val="58595B"/>
                </a:solidFill>
                <a:latin typeface="Arial"/>
                <a:cs typeface="Arial"/>
              </a:rPr>
              <a:t>a</a:t>
            </a:r>
            <a:r>
              <a:rPr sz="1100" dirty="0">
                <a:solidFill>
                  <a:srgbClr val="58595B"/>
                </a:solidFill>
                <a:latin typeface="Arial"/>
                <a:cs typeface="Arial"/>
              </a:rPr>
              <a:t>tion.</a:t>
            </a:r>
            <a:r>
              <a:rPr sz="1100" spc="-45" dirty="0">
                <a:solidFill>
                  <a:srgbClr val="58595B"/>
                </a:solidFill>
                <a:latin typeface="Arial"/>
                <a:cs typeface="Arial"/>
              </a:rPr>
              <a:t> </a:t>
            </a:r>
            <a:r>
              <a:rPr sz="1100" spc="-40" dirty="0">
                <a:solidFill>
                  <a:srgbClr val="58595B"/>
                </a:solidFill>
                <a:latin typeface="Arial"/>
                <a:cs typeface="Arial"/>
              </a:rPr>
              <a:t>W</a:t>
            </a:r>
            <a:r>
              <a:rPr sz="1100" dirty="0">
                <a:solidFill>
                  <a:srgbClr val="58595B"/>
                </a:solidFill>
                <a:latin typeface="Arial"/>
                <a:cs typeface="Arial"/>
              </a:rPr>
              <a:t>e </a:t>
            </a:r>
            <a:r>
              <a:rPr sz="1100" spc="-5" dirty="0">
                <a:solidFill>
                  <a:srgbClr val="58595B"/>
                </a:solidFill>
                <a:latin typeface="Arial"/>
                <a:cs typeface="Arial"/>
              </a:rPr>
              <a:t>w</a:t>
            </a:r>
            <a:r>
              <a:rPr sz="1100" dirty="0">
                <a:solidFill>
                  <a:srgbClr val="58595B"/>
                </a:solidFill>
                <a:latin typeface="Arial"/>
                <a:cs typeface="Arial"/>
              </a:rPr>
              <a:t>a</a:t>
            </a:r>
            <a:r>
              <a:rPr sz="1100" spc="-5" dirty="0">
                <a:solidFill>
                  <a:srgbClr val="58595B"/>
                </a:solidFill>
                <a:latin typeface="Arial"/>
                <a:cs typeface="Arial"/>
              </a:rPr>
              <a:t>n</a:t>
            </a:r>
            <a:r>
              <a:rPr sz="1100" dirty="0">
                <a:solidFill>
                  <a:srgbClr val="58595B"/>
                </a:solidFill>
                <a:latin typeface="Arial"/>
                <a:cs typeface="Arial"/>
              </a:rPr>
              <a:t>t </a:t>
            </a:r>
            <a:r>
              <a:rPr sz="1100" spc="-10" dirty="0">
                <a:solidFill>
                  <a:srgbClr val="58595B"/>
                </a:solidFill>
                <a:latin typeface="Arial"/>
                <a:cs typeface="Arial"/>
              </a:rPr>
              <a:t>t</a:t>
            </a:r>
            <a:r>
              <a:rPr sz="1100" dirty="0">
                <a:solidFill>
                  <a:srgbClr val="58595B"/>
                </a:solidFill>
                <a:latin typeface="Arial"/>
                <a:cs typeface="Arial"/>
              </a:rPr>
              <a:t>o </a:t>
            </a:r>
            <a:r>
              <a:rPr sz="1100" spc="-5" dirty="0">
                <a:solidFill>
                  <a:srgbClr val="58595B"/>
                </a:solidFill>
                <a:latin typeface="Arial"/>
                <a:cs typeface="Arial"/>
              </a:rPr>
              <a:t>find</a:t>
            </a:r>
            <a:r>
              <a:rPr sz="1100" dirty="0">
                <a:solidFill>
                  <a:srgbClr val="58595B"/>
                </a:solidFill>
                <a:latin typeface="Arial"/>
                <a:cs typeface="Arial"/>
              </a:rPr>
              <a:t> ke</a:t>
            </a:r>
            <a:r>
              <a:rPr sz="1100" spc="10" dirty="0">
                <a:solidFill>
                  <a:srgbClr val="58595B"/>
                </a:solidFill>
                <a:latin typeface="Arial"/>
                <a:cs typeface="Arial"/>
              </a:rPr>
              <a:t>y</a:t>
            </a:r>
            <a:r>
              <a:rPr sz="1100" spc="-15" dirty="0">
                <a:solidFill>
                  <a:srgbClr val="58595B"/>
                </a:solidFill>
                <a:latin typeface="Arial"/>
                <a:cs typeface="Arial"/>
              </a:rPr>
              <a:t>w</a:t>
            </a:r>
            <a:r>
              <a:rPr sz="1100" dirty="0">
                <a:solidFill>
                  <a:srgbClr val="58595B"/>
                </a:solidFill>
                <a:latin typeface="Arial"/>
                <a:cs typeface="Arial"/>
              </a:rPr>
              <a:t>o</a:t>
            </a:r>
            <a:r>
              <a:rPr sz="1100" spc="-15" dirty="0">
                <a:solidFill>
                  <a:srgbClr val="58595B"/>
                </a:solidFill>
                <a:latin typeface="Arial"/>
                <a:cs typeface="Arial"/>
              </a:rPr>
              <a:t>r</a:t>
            </a:r>
            <a:r>
              <a:rPr sz="1100" dirty="0">
                <a:solidFill>
                  <a:srgbClr val="58595B"/>
                </a:solidFill>
                <a:latin typeface="Arial"/>
                <a:cs typeface="Arial"/>
              </a:rPr>
              <a:t>ds th</a:t>
            </a:r>
            <a:r>
              <a:rPr sz="1100" spc="-5" dirty="0">
                <a:solidFill>
                  <a:srgbClr val="58595B"/>
                </a:solidFill>
                <a:latin typeface="Arial"/>
                <a:cs typeface="Arial"/>
              </a:rPr>
              <a:t>a</a:t>
            </a:r>
            <a:r>
              <a:rPr sz="1100" dirty="0">
                <a:solidFill>
                  <a:srgbClr val="58595B"/>
                </a:solidFill>
                <a:latin typeface="Arial"/>
                <a:cs typeface="Arial"/>
              </a:rPr>
              <a:t>t will </a:t>
            </a:r>
            <a:r>
              <a:rPr sz="1100" spc="-10" dirty="0">
                <a:solidFill>
                  <a:srgbClr val="58595B"/>
                </a:solidFill>
                <a:latin typeface="Arial"/>
                <a:cs typeface="Arial"/>
              </a:rPr>
              <a:t>r</a:t>
            </a:r>
            <a:r>
              <a:rPr sz="1100" dirty="0">
                <a:solidFill>
                  <a:srgbClr val="58595B"/>
                </a:solidFill>
                <a:latin typeface="Arial"/>
                <a:cs typeface="Arial"/>
              </a:rPr>
              <a:t>ank within 3-6 mo</a:t>
            </a:r>
            <a:r>
              <a:rPr sz="1100" spc="-5" dirty="0">
                <a:solidFill>
                  <a:srgbClr val="58595B"/>
                </a:solidFill>
                <a:latin typeface="Arial"/>
                <a:cs typeface="Arial"/>
              </a:rPr>
              <a:t>n</a:t>
            </a:r>
            <a:r>
              <a:rPr sz="1100" dirty="0">
                <a:solidFill>
                  <a:srgbClr val="58595B"/>
                </a:solidFill>
                <a:latin typeface="Arial"/>
                <a:cs typeface="Arial"/>
              </a:rPr>
              <a:t>ths of the campai</a:t>
            </a:r>
            <a:r>
              <a:rPr sz="1100" spc="-10" dirty="0">
                <a:solidFill>
                  <a:srgbClr val="58595B"/>
                </a:solidFill>
                <a:latin typeface="Arial"/>
                <a:cs typeface="Arial"/>
              </a:rPr>
              <a:t>g</a:t>
            </a:r>
            <a:r>
              <a:rPr sz="1100" dirty="0">
                <a:solidFill>
                  <a:srgbClr val="58595B"/>
                </a:solidFill>
                <a:latin typeface="Arial"/>
                <a:cs typeface="Arial"/>
              </a:rPr>
              <a:t>n.</a:t>
            </a:r>
            <a:endParaRPr sz="1100" dirty="0">
              <a:latin typeface="Arial"/>
              <a:cs typeface="Arial"/>
            </a:endParaRPr>
          </a:p>
        </p:txBody>
      </p:sp>
      <p:sp>
        <p:nvSpPr>
          <p:cNvPr id="12" name="object 12"/>
          <p:cNvSpPr txBox="1"/>
          <p:nvPr/>
        </p:nvSpPr>
        <p:spPr>
          <a:xfrm>
            <a:off x="2175575" y="1707353"/>
            <a:ext cx="2068541"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1. </a:t>
            </a:r>
            <a:r>
              <a:rPr sz="1400" b="1" spc="10" dirty="0">
                <a:solidFill>
                  <a:srgbClr val="58595B"/>
                </a:solidFill>
                <a:latin typeface="Arial"/>
                <a:cs typeface="Arial"/>
              </a:rPr>
              <a:t>S</a:t>
            </a:r>
            <a:r>
              <a:rPr sz="1400" b="1" dirty="0">
                <a:solidFill>
                  <a:srgbClr val="58595B"/>
                </a:solidFill>
                <a:latin typeface="Arial"/>
                <a:cs typeface="Arial"/>
              </a:rPr>
              <a:t>et Up</a:t>
            </a:r>
            <a:r>
              <a:rPr sz="1400" b="1" spc="-60" dirty="0">
                <a:solidFill>
                  <a:srgbClr val="58595B"/>
                </a:solidFill>
                <a:latin typeface="Arial"/>
                <a:cs typeface="Arial"/>
              </a:rPr>
              <a:t> </a:t>
            </a:r>
            <a:r>
              <a:rPr sz="1400" b="1" spc="-65" dirty="0">
                <a:solidFill>
                  <a:srgbClr val="58595B"/>
                </a:solidFill>
                <a:latin typeface="Arial"/>
                <a:cs typeface="Arial"/>
              </a:rPr>
              <a:t>W</a:t>
            </a:r>
            <a:r>
              <a:rPr sz="1400" b="1" dirty="0">
                <a:solidFill>
                  <a:srgbClr val="58595B"/>
                </a:solidFill>
                <a:latin typeface="Arial"/>
                <a:cs typeface="Arial"/>
              </a:rPr>
              <a:t>el</a:t>
            </a:r>
            <a:r>
              <a:rPr sz="1400" b="1" spc="-20" dirty="0">
                <a:solidFill>
                  <a:srgbClr val="58595B"/>
                </a:solidFill>
                <a:latin typeface="Arial"/>
                <a:cs typeface="Arial"/>
              </a:rPr>
              <a:t>c</a:t>
            </a:r>
            <a:r>
              <a:rPr sz="1400" b="1" dirty="0">
                <a:solidFill>
                  <a:srgbClr val="58595B"/>
                </a:solidFill>
                <a:latin typeface="Arial"/>
                <a:cs typeface="Arial"/>
              </a:rPr>
              <a:t>ome </a:t>
            </a:r>
            <a:r>
              <a:rPr sz="1400" b="1" spc="-15" dirty="0">
                <a:solidFill>
                  <a:srgbClr val="58595B"/>
                </a:solidFill>
                <a:latin typeface="Arial"/>
                <a:cs typeface="Arial"/>
              </a:rPr>
              <a:t>C</a:t>
            </a:r>
            <a:r>
              <a:rPr sz="1400" b="1" dirty="0">
                <a:solidFill>
                  <a:srgbClr val="58595B"/>
                </a:solidFill>
                <a:latin typeface="Arial"/>
                <a:cs typeface="Arial"/>
              </a:rPr>
              <a:t>all</a:t>
            </a:r>
            <a:endParaRPr sz="1400" dirty="0">
              <a:latin typeface="Arial"/>
              <a:cs typeface="Arial"/>
            </a:endParaRPr>
          </a:p>
        </p:txBody>
      </p:sp>
      <p:sp>
        <p:nvSpPr>
          <p:cNvPr id="13" name="object 13"/>
          <p:cNvSpPr txBox="1"/>
          <p:nvPr/>
        </p:nvSpPr>
        <p:spPr>
          <a:xfrm>
            <a:off x="2830265" y="2858197"/>
            <a:ext cx="1715135"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2. </a:t>
            </a:r>
            <a:r>
              <a:rPr sz="1400" b="1" spc="-15" dirty="0">
                <a:solidFill>
                  <a:srgbClr val="58595B"/>
                </a:solidFill>
                <a:latin typeface="Arial"/>
                <a:cs typeface="Arial"/>
              </a:rPr>
              <a:t>Pr</a:t>
            </a:r>
            <a:r>
              <a:rPr sz="1400" b="1" dirty="0">
                <a:solidFill>
                  <a:srgbClr val="58595B"/>
                </a:solidFill>
                <a:latin typeface="Arial"/>
                <a:cs typeface="Arial"/>
              </a:rPr>
              <a:t>elimina</a:t>
            </a:r>
            <a:r>
              <a:rPr sz="1400" b="1" spc="25" dirty="0">
                <a:solidFill>
                  <a:srgbClr val="58595B"/>
                </a:solidFill>
                <a:latin typeface="Arial"/>
                <a:cs typeface="Arial"/>
              </a:rPr>
              <a:t>r</a:t>
            </a:r>
            <a:r>
              <a:rPr sz="1400" b="1" dirty="0">
                <a:solidFill>
                  <a:srgbClr val="58595B"/>
                </a:solidFill>
                <a:latin typeface="Arial"/>
                <a:cs typeface="Arial"/>
              </a:rPr>
              <a:t>y </a:t>
            </a:r>
            <a:r>
              <a:rPr sz="1400" b="1" spc="-25" dirty="0">
                <a:solidFill>
                  <a:srgbClr val="58595B"/>
                </a:solidFill>
                <a:latin typeface="Arial"/>
                <a:cs typeface="Arial"/>
              </a:rPr>
              <a:t>A</a:t>
            </a:r>
            <a:r>
              <a:rPr sz="1400" b="1" dirty="0">
                <a:solidFill>
                  <a:srgbClr val="58595B"/>
                </a:solidFill>
                <a:latin typeface="Arial"/>
                <a:cs typeface="Arial"/>
              </a:rPr>
              <a:t>udit</a:t>
            </a:r>
            <a:endParaRPr sz="1400" dirty="0">
              <a:latin typeface="Arial"/>
              <a:cs typeface="Arial"/>
            </a:endParaRPr>
          </a:p>
        </p:txBody>
      </p:sp>
      <p:sp>
        <p:nvSpPr>
          <p:cNvPr id="14" name="object 14"/>
          <p:cNvSpPr txBox="1"/>
          <p:nvPr/>
        </p:nvSpPr>
        <p:spPr>
          <a:xfrm>
            <a:off x="3522824" y="4115758"/>
            <a:ext cx="1864293"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3. </a:t>
            </a:r>
            <a:r>
              <a:rPr sz="1400" b="1" spc="-30" dirty="0">
                <a:solidFill>
                  <a:srgbClr val="58595B"/>
                </a:solidFill>
                <a:latin typeface="Arial"/>
                <a:cs typeface="Arial"/>
              </a:rPr>
              <a:t>K</a:t>
            </a:r>
            <a:r>
              <a:rPr sz="1400" b="1" spc="-10" dirty="0">
                <a:solidFill>
                  <a:srgbClr val="58595B"/>
                </a:solidFill>
                <a:latin typeface="Arial"/>
                <a:cs typeface="Arial"/>
              </a:rPr>
              <a:t>e</a:t>
            </a:r>
            <a:r>
              <a:rPr sz="1400" b="1" spc="25" dirty="0">
                <a:solidFill>
                  <a:srgbClr val="58595B"/>
                </a:solidFill>
                <a:latin typeface="Arial"/>
                <a:cs typeface="Arial"/>
              </a:rPr>
              <a:t>y</a:t>
            </a:r>
            <a:r>
              <a:rPr sz="1400" b="1" spc="-25" dirty="0">
                <a:solidFill>
                  <a:srgbClr val="58595B"/>
                </a:solidFill>
                <a:latin typeface="Arial"/>
                <a:cs typeface="Arial"/>
              </a:rPr>
              <a:t>w</a:t>
            </a:r>
            <a:r>
              <a:rPr sz="1400" b="1" dirty="0">
                <a:solidFill>
                  <a:srgbClr val="58595B"/>
                </a:solidFill>
                <a:latin typeface="Arial"/>
                <a:cs typeface="Arial"/>
              </a:rPr>
              <a:t>o</a:t>
            </a:r>
            <a:r>
              <a:rPr sz="1400" b="1" spc="-15" dirty="0">
                <a:solidFill>
                  <a:srgbClr val="58595B"/>
                </a:solidFill>
                <a:latin typeface="Arial"/>
                <a:cs typeface="Arial"/>
              </a:rPr>
              <a:t>r</a:t>
            </a:r>
            <a:r>
              <a:rPr sz="1400" b="1" dirty="0">
                <a:solidFill>
                  <a:srgbClr val="58595B"/>
                </a:solidFill>
                <a:latin typeface="Arial"/>
                <a:cs typeface="Arial"/>
              </a:rPr>
              <a:t>d Resea</a:t>
            </a:r>
            <a:r>
              <a:rPr sz="1400" b="1" spc="-15" dirty="0">
                <a:solidFill>
                  <a:srgbClr val="58595B"/>
                </a:solidFill>
                <a:latin typeface="Arial"/>
                <a:cs typeface="Arial"/>
              </a:rPr>
              <a:t>r</a:t>
            </a:r>
            <a:r>
              <a:rPr sz="1400" b="1" dirty="0">
                <a:solidFill>
                  <a:srgbClr val="58595B"/>
                </a:solidFill>
                <a:latin typeface="Arial"/>
                <a:cs typeface="Arial"/>
              </a:rPr>
              <a:t>ch</a:t>
            </a:r>
            <a:endParaRPr sz="1400" dirty="0">
              <a:latin typeface="Arial"/>
              <a:cs typeface="Arial"/>
            </a:endParaRPr>
          </a:p>
        </p:txBody>
      </p:sp>
      <p:sp>
        <p:nvSpPr>
          <p:cNvPr id="15" name="object 15"/>
          <p:cNvSpPr/>
          <p:nvPr/>
        </p:nvSpPr>
        <p:spPr>
          <a:xfrm>
            <a:off x="154717" y="2041633"/>
            <a:ext cx="0" cy="3521075"/>
          </a:xfrm>
          <a:custGeom>
            <a:avLst/>
            <a:gdLst/>
            <a:ahLst/>
            <a:cxnLst/>
            <a:rect l="l" t="t" r="r" b="b"/>
            <a:pathLst>
              <a:path h="3521075">
                <a:moveTo>
                  <a:pt x="0" y="0"/>
                </a:moveTo>
                <a:lnTo>
                  <a:pt x="0" y="3520922"/>
                </a:lnTo>
              </a:path>
            </a:pathLst>
          </a:custGeom>
          <a:ln w="50800">
            <a:solidFill>
              <a:srgbClr val="B1B3B6"/>
            </a:solidFill>
            <a:prstDash val="lgDash"/>
          </a:ln>
        </p:spPr>
        <p:txBody>
          <a:bodyPr wrap="square" lIns="0" tIns="0" rIns="0" bIns="0" rtlCol="0"/>
          <a:lstStyle/>
          <a:p>
            <a:endParaRPr/>
          </a:p>
        </p:txBody>
      </p:sp>
      <p:sp>
        <p:nvSpPr>
          <p:cNvPr id="16" name="object 16"/>
          <p:cNvSpPr/>
          <p:nvPr/>
        </p:nvSpPr>
        <p:spPr>
          <a:xfrm>
            <a:off x="154717" y="1891800"/>
            <a:ext cx="0" cy="0"/>
          </a:xfrm>
          <a:custGeom>
            <a:avLst/>
            <a:gdLst/>
            <a:ahLst/>
            <a:cxnLst/>
            <a:rect l="l" t="t" r="r" b="b"/>
            <a:pathLst>
              <a:path>
                <a:moveTo>
                  <a:pt x="0" y="0"/>
                </a:moveTo>
                <a:lnTo>
                  <a:pt x="0" y="0"/>
                </a:lnTo>
              </a:path>
            </a:pathLst>
          </a:custGeom>
          <a:ln w="50800">
            <a:solidFill>
              <a:srgbClr val="B1B3B6"/>
            </a:solidFill>
          </a:ln>
        </p:spPr>
        <p:txBody>
          <a:bodyPr wrap="square" lIns="0" tIns="0" rIns="0" bIns="0" rtlCol="0"/>
          <a:lstStyle/>
          <a:p>
            <a:endParaRPr/>
          </a:p>
        </p:txBody>
      </p:sp>
      <p:sp>
        <p:nvSpPr>
          <p:cNvPr id="17" name="object 17"/>
          <p:cNvSpPr/>
          <p:nvPr/>
        </p:nvSpPr>
        <p:spPr>
          <a:xfrm>
            <a:off x="154717" y="5637487"/>
            <a:ext cx="0" cy="0"/>
          </a:xfrm>
          <a:custGeom>
            <a:avLst/>
            <a:gdLst/>
            <a:ahLst/>
            <a:cxnLst/>
            <a:rect l="l" t="t" r="r" b="b"/>
            <a:pathLst>
              <a:path>
                <a:moveTo>
                  <a:pt x="0" y="0"/>
                </a:moveTo>
                <a:lnTo>
                  <a:pt x="0" y="0"/>
                </a:lnTo>
              </a:path>
            </a:pathLst>
          </a:custGeom>
          <a:ln w="50800">
            <a:solidFill>
              <a:srgbClr val="B1B3B6"/>
            </a:solidFill>
          </a:ln>
        </p:spPr>
        <p:txBody>
          <a:bodyPr wrap="square" lIns="0" tIns="0" rIns="0" bIns="0" rtlCol="0"/>
          <a:lstStyle/>
          <a:p>
            <a:endParaRPr/>
          </a:p>
        </p:txBody>
      </p:sp>
      <p:sp>
        <p:nvSpPr>
          <p:cNvPr id="18" name="object 18"/>
          <p:cNvSpPr/>
          <p:nvPr/>
        </p:nvSpPr>
        <p:spPr>
          <a:xfrm>
            <a:off x="152400" y="1888216"/>
            <a:ext cx="1008380" cy="0"/>
          </a:xfrm>
          <a:custGeom>
            <a:avLst/>
            <a:gdLst/>
            <a:ahLst/>
            <a:cxnLst/>
            <a:rect l="l" t="t" r="r" b="b"/>
            <a:pathLst>
              <a:path w="1008380">
                <a:moveTo>
                  <a:pt x="0" y="0"/>
                </a:moveTo>
                <a:lnTo>
                  <a:pt x="1007935" y="0"/>
                </a:lnTo>
              </a:path>
            </a:pathLst>
          </a:custGeom>
          <a:ln w="25400">
            <a:solidFill>
              <a:srgbClr val="B1B3B6"/>
            </a:solidFill>
          </a:ln>
        </p:spPr>
        <p:txBody>
          <a:bodyPr wrap="square" lIns="0" tIns="0" rIns="0" bIns="0" rtlCol="0"/>
          <a:lstStyle/>
          <a:p>
            <a:endParaRPr/>
          </a:p>
        </p:txBody>
      </p:sp>
      <p:sp>
        <p:nvSpPr>
          <p:cNvPr id="19" name="object 19"/>
          <p:cNvSpPr/>
          <p:nvPr/>
        </p:nvSpPr>
        <p:spPr>
          <a:xfrm>
            <a:off x="152405" y="3083057"/>
            <a:ext cx="1675130" cy="0"/>
          </a:xfrm>
          <a:custGeom>
            <a:avLst/>
            <a:gdLst/>
            <a:ahLst/>
            <a:cxnLst/>
            <a:rect l="l" t="t" r="r" b="b"/>
            <a:pathLst>
              <a:path w="1675130">
                <a:moveTo>
                  <a:pt x="1674901" y="0"/>
                </a:moveTo>
                <a:lnTo>
                  <a:pt x="0" y="0"/>
                </a:lnTo>
              </a:path>
            </a:pathLst>
          </a:custGeom>
          <a:ln w="25400">
            <a:solidFill>
              <a:srgbClr val="B1B3B6"/>
            </a:solidFill>
          </a:ln>
        </p:spPr>
        <p:txBody>
          <a:bodyPr wrap="square" lIns="0" tIns="0" rIns="0" bIns="0" rtlCol="0"/>
          <a:lstStyle/>
          <a:p>
            <a:endParaRPr/>
          </a:p>
        </p:txBody>
      </p:sp>
      <p:sp>
        <p:nvSpPr>
          <p:cNvPr id="20" name="object 20"/>
          <p:cNvSpPr/>
          <p:nvPr/>
        </p:nvSpPr>
        <p:spPr>
          <a:xfrm>
            <a:off x="167411" y="4288105"/>
            <a:ext cx="2345690" cy="0"/>
          </a:xfrm>
          <a:custGeom>
            <a:avLst/>
            <a:gdLst/>
            <a:ahLst/>
            <a:cxnLst/>
            <a:rect l="l" t="t" r="r" b="b"/>
            <a:pathLst>
              <a:path w="2345690">
                <a:moveTo>
                  <a:pt x="2345524" y="0"/>
                </a:moveTo>
                <a:lnTo>
                  <a:pt x="0" y="0"/>
                </a:lnTo>
              </a:path>
            </a:pathLst>
          </a:custGeom>
          <a:ln w="25400">
            <a:solidFill>
              <a:srgbClr val="B1B3B6"/>
            </a:solidFill>
          </a:ln>
        </p:spPr>
        <p:txBody>
          <a:bodyPr wrap="square" lIns="0" tIns="0" rIns="0" bIns="0" rtlCol="0"/>
          <a:lstStyle/>
          <a:p>
            <a:endParaRPr/>
          </a:p>
        </p:txBody>
      </p:sp>
      <p:sp>
        <p:nvSpPr>
          <p:cNvPr id="21" name="object 21"/>
          <p:cNvSpPr/>
          <p:nvPr/>
        </p:nvSpPr>
        <p:spPr>
          <a:xfrm>
            <a:off x="1178287" y="1462764"/>
            <a:ext cx="889000" cy="876300"/>
          </a:xfrm>
          <a:custGeom>
            <a:avLst/>
            <a:gdLst/>
            <a:ahLst/>
            <a:cxnLst/>
            <a:rect l="l" t="t" r="r" b="b"/>
            <a:pathLst>
              <a:path w="889000" h="876300">
                <a:moveTo>
                  <a:pt x="444334" y="0"/>
                </a:moveTo>
                <a:lnTo>
                  <a:pt x="372260" y="5734"/>
                </a:lnTo>
                <a:lnTo>
                  <a:pt x="303889" y="22336"/>
                </a:lnTo>
                <a:lnTo>
                  <a:pt x="240136" y="48905"/>
                </a:lnTo>
                <a:lnTo>
                  <a:pt x="181915" y="84536"/>
                </a:lnTo>
                <a:lnTo>
                  <a:pt x="130141" y="128330"/>
                </a:lnTo>
                <a:lnTo>
                  <a:pt x="85730" y="179383"/>
                </a:lnTo>
                <a:lnTo>
                  <a:pt x="49595" y="236793"/>
                </a:lnTo>
                <a:lnTo>
                  <a:pt x="22652" y="299659"/>
                </a:lnTo>
                <a:lnTo>
                  <a:pt x="5815" y="367079"/>
                </a:lnTo>
                <a:lnTo>
                  <a:pt x="0" y="438150"/>
                </a:lnTo>
                <a:lnTo>
                  <a:pt x="1472" y="474085"/>
                </a:lnTo>
                <a:lnTo>
                  <a:pt x="12913" y="543443"/>
                </a:lnTo>
                <a:lnTo>
                  <a:pt x="34917" y="608698"/>
                </a:lnTo>
                <a:lnTo>
                  <a:pt x="66570" y="668949"/>
                </a:lnTo>
                <a:lnTo>
                  <a:pt x="106958" y="723294"/>
                </a:lnTo>
                <a:lnTo>
                  <a:pt x="155165" y="770830"/>
                </a:lnTo>
                <a:lnTo>
                  <a:pt x="210277" y="810655"/>
                </a:lnTo>
                <a:lnTo>
                  <a:pt x="271378" y="841868"/>
                </a:lnTo>
                <a:lnTo>
                  <a:pt x="337555" y="863566"/>
                </a:lnTo>
                <a:lnTo>
                  <a:pt x="407892" y="874847"/>
                </a:lnTo>
                <a:lnTo>
                  <a:pt x="444334" y="876300"/>
                </a:lnTo>
                <a:lnTo>
                  <a:pt x="480777" y="874847"/>
                </a:lnTo>
                <a:lnTo>
                  <a:pt x="551114" y="863566"/>
                </a:lnTo>
                <a:lnTo>
                  <a:pt x="617291" y="841868"/>
                </a:lnTo>
                <a:lnTo>
                  <a:pt x="626443" y="837628"/>
                </a:lnTo>
                <a:lnTo>
                  <a:pt x="442823" y="837628"/>
                </a:lnTo>
                <a:lnTo>
                  <a:pt x="409523" y="836296"/>
                </a:lnTo>
                <a:lnTo>
                  <a:pt x="345226" y="825955"/>
                </a:lnTo>
                <a:lnTo>
                  <a:pt x="284703" y="806069"/>
                </a:lnTo>
                <a:lnTo>
                  <a:pt x="228796" y="777470"/>
                </a:lnTo>
                <a:lnTo>
                  <a:pt x="178350" y="740991"/>
                </a:lnTo>
                <a:lnTo>
                  <a:pt x="134208" y="697463"/>
                </a:lnTo>
                <a:lnTo>
                  <a:pt x="97214" y="647718"/>
                </a:lnTo>
                <a:lnTo>
                  <a:pt x="68212" y="592588"/>
                </a:lnTo>
                <a:lnTo>
                  <a:pt x="48045" y="532905"/>
                </a:lnTo>
                <a:lnTo>
                  <a:pt x="37558" y="469501"/>
                </a:lnTo>
                <a:lnTo>
                  <a:pt x="36207" y="436664"/>
                </a:lnTo>
                <a:lnTo>
                  <a:pt x="37558" y="403826"/>
                </a:lnTo>
                <a:lnTo>
                  <a:pt x="48045" y="340422"/>
                </a:lnTo>
                <a:lnTo>
                  <a:pt x="68212" y="280739"/>
                </a:lnTo>
                <a:lnTo>
                  <a:pt x="97214" y="225609"/>
                </a:lnTo>
                <a:lnTo>
                  <a:pt x="134208" y="175864"/>
                </a:lnTo>
                <a:lnTo>
                  <a:pt x="178350" y="132336"/>
                </a:lnTo>
                <a:lnTo>
                  <a:pt x="228796" y="95857"/>
                </a:lnTo>
                <a:lnTo>
                  <a:pt x="284703" y="67259"/>
                </a:lnTo>
                <a:lnTo>
                  <a:pt x="345226" y="47373"/>
                </a:lnTo>
                <a:lnTo>
                  <a:pt x="409523" y="37031"/>
                </a:lnTo>
                <a:lnTo>
                  <a:pt x="442823" y="35699"/>
                </a:lnTo>
                <a:lnTo>
                  <a:pt x="620028" y="35699"/>
                </a:lnTo>
                <a:lnTo>
                  <a:pt x="617291" y="34431"/>
                </a:lnTo>
                <a:lnTo>
                  <a:pt x="584780" y="22336"/>
                </a:lnTo>
                <a:lnTo>
                  <a:pt x="551114" y="12733"/>
                </a:lnTo>
                <a:lnTo>
                  <a:pt x="516408" y="5734"/>
                </a:lnTo>
                <a:lnTo>
                  <a:pt x="480777" y="1452"/>
                </a:lnTo>
                <a:lnTo>
                  <a:pt x="444334" y="0"/>
                </a:lnTo>
                <a:close/>
              </a:path>
              <a:path w="889000" h="876300">
                <a:moveTo>
                  <a:pt x="620028" y="35699"/>
                </a:moveTo>
                <a:lnTo>
                  <a:pt x="442823" y="35699"/>
                </a:lnTo>
                <a:lnTo>
                  <a:pt x="476125" y="37031"/>
                </a:lnTo>
                <a:lnTo>
                  <a:pt x="508694" y="40957"/>
                </a:lnTo>
                <a:lnTo>
                  <a:pt x="571212" y="56174"/>
                </a:lnTo>
                <a:lnTo>
                  <a:pt x="629535" y="80521"/>
                </a:lnTo>
                <a:lnTo>
                  <a:pt x="682819" y="113164"/>
                </a:lnTo>
                <a:lnTo>
                  <a:pt x="730219" y="153271"/>
                </a:lnTo>
                <a:lnTo>
                  <a:pt x="770893" y="200011"/>
                </a:lnTo>
                <a:lnTo>
                  <a:pt x="803997" y="252553"/>
                </a:lnTo>
                <a:lnTo>
                  <a:pt x="828687" y="310063"/>
                </a:lnTo>
                <a:lnTo>
                  <a:pt x="844120" y="371711"/>
                </a:lnTo>
                <a:lnTo>
                  <a:pt x="849452" y="436664"/>
                </a:lnTo>
                <a:lnTo>
                  <a:pt x="848101" y="469501"/>
                </a:lnTo>
                <a:lnTo>
                  <a:pt x="837614" y="532905"/>
                </a:lnTo>
                <a:lnTo>
                  <a:pt x="817447" y="592588"/>
                </a:lnTo>
                <a:lnTo>
                  <a:pt x="788444" y="647718"/>
                </a:lnTo>
                <a:lnTo>
                  <a:pt x="751450" y="697463"/>
                </a:lnTo>
                <a:lnTo>
                  <a:pt x="707307" y="740991"/>
                </a:lnTo>
                <a:lnTo>
                  <a:pt x="656860" y="777470"/>
                </a:lnTo>
                <a:lnTo>
                  <a:pt x="600951" y="806069"/>
                </a:lnTo>
                <a:lnTo>
                  <a:pt x="540425" y="825955"/>
                </a:lnTo>
                <a:lnTo>
                  <a:pt x="476125" y="836296"/>
                </a:lnTo>
                <a:lnTo>
                  <a:pt x="442823" y="837628"/>
                </a:lnTo>
                <a:lnTo>
                  <a:pt x="626443" y="837628"/>
                </a:lnTo>
                <a:lnTo>
                  <a:pt x="678392" y="810655"/>
                </a:lnTo>
                <a:lnTo>
                  <a:pt x="733504" y="770830"/>
                </a:lnTo>
                <a:lnTo>
                  <a:pt x="781711" y="723294"/>
                </a:lnTo>
                <a:lnTo>
                  <a:pt x="822098" y="668949"/>
                </a:lnTo>
                <a:lnTo>
                  <a:pt x="853752" y="608698"/>
                </a:lnTo>
                <a:lnTo>
                  <a:pt x="875756" y="543443"/>
                </a:lnTo>
                <a:lnTo>
                  <a:pt x="887196" y="474085"/>
                </a:lnTo>
                <a:lnTo>
                  <a:pt x="888669" y="438150"/>
                </a:lnTo>
                <a:lnTo>
                  <a:pt x="887196" y="402214"/>
                </a:lnTo>
                <a:lnTo>
                  <a:pt x="875756" y="332856"/>
                </a:lnTo>
                <a:lnTo>
                  <a:pt x="853752" y="267601"/>
                </a:lnTo>
                <a:lnTo>
                  <a:pt x="822098" y="207350"/>
                </a:lnTo>
                <a:lnTo>
                  <a:pt x="781711" y="153005"/>
                </a:lnTo>
                <a:lnTo>
                  <a:pt x="733504" y="105469"/>
                </a:lnTo>
                <a:lnTo>
                  <a:pt x="678392" y="65644"/>
                </a:lnTo>
                <a:lnTo>
                  <a:pt x="648533" y="48905"/>
                </a:lnTo>
                <a:lnTo>
                  <a:pt x="620028" y="35699"/>
                </a:lnTo>
                <a:close/>
              </a:path>
            </a:pathLst>
          </a:custGeom>
          <a:solidFill>
            <a:srgbClr val="98CA3C"/>
          </a:solidFill>
        </p:spPr>
        <p:txBody>
          <a:bodyPr wrap="square" lIns="0" tIns="0" rIns="0" bIns="0" rtlCol="0"/>
          <a:lstStyle/>
          <a:p>
            <a:endParaRPr/>
          </a:p>
        </p:txBody>
      </p:sp>
      <p:sp>
        <p:nvSpPr>
          <p:cNvPr id="22" name="object 22"/>
          <p:cNvSpPr/>
          <p:nvPr/>
        </p:nvSpPr>
        <p:spPr>
          <a:xfrm>
            <a:off x="1238631" y="1522263"/>
            <a:ext cx="765175" cy="754380"/>
          </a:xfrm>
          <a:custGeom>
            <a:avLst/>
            <a:gdLst/>
            <a:ahLst/>
            <a:cxnLst/>
            <a:rect l="l" t="t" r="r" b="b"/>
            <a:pathLst>
              <a:path w="765175" h="754380">
                <a:moveTo>
                  <a:pt x="382485" y="0"/>
                </a:moveTo>
                <a:lnTo>
                  <a:pt x="320525" y="4945"/>
                </a:lnTo>
                <a:lnTo>
                  <a:pt x="261718" y="19260"/>
                </a:lnTo>
                <a:lnTo>
                  <a:pt x="206858" y="42162"/>
                </a:lnTo>
                <a:lnTo>
                  <a:pt x="156738" y="72868"/>
                </a:lnTo>
                <a:lnTo>
                  <a:pt x="112152" y="110596"/>
                </a:lnTo>
                <a:lnTo>
                  <a:pt x="73893" y="154562"/>
                </a:lnTo>
                <a:lnTo>
                  <a:pt x="42755" y="203985"/>
                </a:lnTo>
                <a:lnTo>
                  <a:pt x="19531" y="258081"/>
                </a:lnTo>
                <a:lnTo>
                  <a:pt x="5015" y="316069"/>
                </a:lnTo>
                <a:lnTo>
                  <a:pt x="0" y="377164"/>
                </a:lnTo>
                <a:lnTo>
                  <a:pt x="1270" y="408053"/>
                </a:lnTo>
                <a:lnTo>
                  <a:pt x="11135" y="467695"/>
                </a:lnTo>
                <a:lnTo>
                  <a:pt x="30104" y="523836"/>
                </a:lnTo>
                <a:lnTo>
                  <a:pt x="57384" y="575693"/>
                </a:lnTo>
                <a:lnTo>
                  <a:pt x="92182" y="622485"/>
                </a:lnTo>
                <a:lnTo>
                  <a:pt x="133703" y="663429"/>
                </a:lnTo>
                <a:lnTo>
                  <a:pt x="181156" y="697743"/>
                </a:lnTo>
                <a:lnTo>
                  <a:pt x="233745" y="724643"/>
                </a:lnTo>
                <a:lnTo>
                  <a:pt x="290678" y="743349"/>
                </a:lnTo>
                <a:lnTo>
                  <a:pt x="351161" y="753076"/>
                </a:lnTo>
                <a:lnTo>
                  <a:pt x="382485" y="754329"/>
                </a:lnTo>
                <a:lnTo>
                  <a:pt x="413810" y="753076"/>
                </a:lnTo>
                <a:lnTo>
                  <a:pt x="474293" y="743349"/>
                </a:lnTo>
                <a:lnTo>
                  <a:pt x="531226" y="724643"/>
                </a:lnTo>
                <a:lnTo>
                  <a:pt x="583815" y="697743"/>
                </a:lnTo>
                <a:lnTo>
                  <a:pt x="631267" y="663429"/>
                </a:lnTo>
                <a:lnTo>
                  <a:pt x="672789" y="622485"/>
                </a:lnTo>
                <a:lnTo>
                  <a:pt x="707587" y="575693"/>
                </a:lnTo>
                <a:lnTo>
                  <a:pt x="734867" y="523836"/>
                </a:lnTo>
                <a:lnTo>
                  <a:pt x="753836" y="467695"/>
                </a:lnTo>
                <a:lnTo>
                  <a:pt x="763701" y="408053"/>
                </a:lnTo>
                <a:lnTo>
                  <a:pt x="764971" y="377164"/>
                </a:lnTo>
                <a:lnTo>
                  <a:pt x="763701" y="346277"/>
                </a:lnTo>
                <a:lnTo>
                  <a:pt x="753836" y="286638"/>
                </a:lnTo>
                <a:lnTo>
                  <a:pt x="734867" y="230498"/>
                </a:lnTo>
                <a:lnTo>
                  <a:pt x="707587" y="178641"/>
                </a:lnTo>
                <a:lnTo>
                  <a:pt x="672789" y="131848"/>
                </a:lnTo>
                <a:lnTo>
                  <a:pt x="631267" y="90903"/>
                </a:lnTo>
                <a:lnTo>
                  <a:pt x="583815" y="56589"/>
                </a:lnTo>
                <a:lnTo>
                  <a:pt x="531226" y="29687"/>
                </a:lnTo>
                <a:lnTo>
                  <a:pt x="474293" y="10980"/>
                </a:lnTo>
                <a:lnTo>
                  <a:pt x="413810" y="1252"/>
                </a:lnTo>
                <a:lnTo>
                  <a:pt x="382485" y="0"/>
                </a:lnTo>
                <a:close/>
              </a:path>
            </a:pathLst>
          </a:custGeom>
          <a:solidFill>
            <a:srgbClr val="239999"/>
          </a:solidFill>
        </p:spPr>
        <p:txBody>
          <a:bodyPr wrap="square" lIns="0" tIns="0" rIns="0" bIns="0" rtlCol="0"/>
          <a:lstStyle/>
          <a:p>
            <a:endParaRPr/>
          </a:p>
        </p:txBody>
      </p:sp>
      <p:sp>
        <p:nvSpPr>
          <p:cNvPr id="23" name="object 23"/>
          <p:cNvSpPr/>
          <p:nvPr/>
        </p:nvSpPr>
        <p:spPr>
          <a:xfrm>
            <a:off x="1238631" y="1522266"/>
            <a:ext cx="765175" cy="754380"/>
          </a:xfrm>
          <a:custGeom>
            <a:avLst/>
            <a:gdLst/>
            <a:ahLst/>
            <a:cxnLst/>
            <a:rect l="l" t="t" r="r" b="b"/>
            <a:pathLst>
              <a:path w="765175" h="754380">
                <a:moveTo>
                  <a:pt x="382485" y="0"/>
                </a:moveTo>
                <a:lnTo>
                  <a:pt x="320525" y="4945"/>
                </a:lnTo>
                <a:lnTo>
                  <a:pt x="261718" y="19259"/>
                </a:lnTo>
                <a:lnTo>
                  <a:pt x="206858" y="42160"/>
                </a:lnTo>
                <a:lnTo>
                  <a:pt x="156738" y="72865"/>
                </a:lnTo>
                <a:lnTo>
                  <a:pt x="112152" y="110591"/>
                </a:lnTo>
                <a:lnTo>
                  <a:pt x="73893" y="154557"/>
                </a:lnTo>
                <a:lnTo>
                  <a:pt x="42755" y="203979"/>
                </a:lnTo>
                <a:lnTo>
                  <a:pt x="19531" y="258077"/>
                </a:lnTo>
                <a:lnTo>
                  <a:pt x="5015" y="316066"/>
                </a:lnTo>
                <a:lnTo>
                  <a:pt x="0" y="377164"/>
                </a:lnTo>
                <a:lnTo>
                  <a:pt x="1270" y="408051"/>
                </a:lnTo>
                <a:lnTo>
                  <a:pt x="11135" y="467691"/>
                </a:lnTo>
                <a:lnTo>
                  <a:pt x="30104" y="523830"/>
                </a:lnTo>
                <a:lnTo>
                  <a:pt x="57384" y="575688"/>
                </a:lnTo>
                <a:lnTo>
                  <a:pt x="92182" y="622480"/>
                </a:lnTo>
                <a:lnTo>
                  <a:pt x="133703" y="663425"/>
                </a:lnTo>
                <a:lnTo>
                  <a:pt x="181156" y="697740"/>
                </a:lnTo>
                <a:lnTo>
                  <a:pt x="233745" y="724641"/>
                </a:lnTo>
                <a:lnTo>
                  <a:pt x="290678" y="743348"/>
                </a:lnTo>
                <a:lnTo>
                  <a:pt x="351161" y="753076"/>
                </a:lnTo>
                <a:lnTo>
                  <a:pt x="382485" y="754329"/>
                </a:lnTo>
                <a:lnTo>
                  <a:pt x="413810" y="753076"/>
                </a:lnTo>
                <a:lnTo>
                  <a:pt x="474293" y="743348"/>
                </a:lnTo>
                <a:lnTo>
                  <a:pt x="531226" y="724641"/>
                </a:lnTo>
                <a:lnTo>
                  <a:pt x="583815" y="697740"/>
                </a:lnTo>
                <a:lnTo>
                  <a:pt x="631267" y="663425"/>
                </a:lnTo>
                <a:lnTo>
                  <a:pt x="672789" y="622480"/>
                </a:lnTo>
                <a:lnTo>
                  <a:pt x="707587" y="575688"/>
                </a:lnTo>
                <a:lnTo>
                  <a:pt x="734867" y="523830"/>
                </a:lnTo>
                <a:lnTo>
                  <a:pt x="753836" y="467691"/>
                </a:lnTo>
                <a:lnTo>
                  <a:pt x="763701" y="408051"/>
                </a:lnTo>
                <a:lnTo>
                  <a:pt x="764971" y="377164"/>
                </a:lnTo>
                <a:lnTo>
                  <a:pt x="763701" y="346275"/>
                </a:lnTo>
                <a:lnTo>
                  <a:pt x="753836" y="286633"/>
                </a:lnTo>
                <a:lnTo>
                  <a:pt x="734867" y="230493"/>
                </a:lnTo>
                <a:lnTo>
                  <a:pt x="707587" y="178635"/>
                </a:lnTo>
                <a:lnTo>
                  <a:pt x="672789" y="131843"/>
                </a:lnTo>
                <a:lnTo>
                  <a:pt x="631267" y="90899"/>
                </a:lnTo>
                <a:lnTo>
                  <a:pt x="583815" y="56586"/>
                </a:lnTo>
                <a:lnTo>
                  <a:pt x="531226" y="29685"/>
                </a:lnTo>
                <a:lnTo>
                  <a:pt x="474293" y="10980"/>
                </a:lnTo>
                <a:lnTo>
                  <a:pt x="413810" y="1252"/>
                </a:lnTo>
                <a:lnTo>
                  <a:pt x="382485" y="0"/>
                </a:lnTo>
                <a:close/>
              </a:path>
            </a:pathLst>
          </a:custGeom>
          <a:solidFill>
            <a:srgbClr val="98CA3C"/>
          </a:solidFill>
        </p:spPr>
        <p:txBody>
          <a:bodyPr wrap="square" lIns="0" tIns="0" rIns="0" bIns="0" rtlCol="0"/>
          <a:lstStyle/>
          <a:p>
            <a:endParaRPr/>
          </a:p>
        </p:txBody>
      </p:sp>
      <p:sp>
        <p:nvSpPr>
          <p:cNvPr id="24" name="object 24"/>
          <p:cNvSpPr txBox="1"/>
          <p:nvPr/>
        </p:nvSpPr>
        <p:spPr>
          <a:xfrm>
            <a:off x="1500671" y="1650500"/>
            <a:ext cx="244475" cy="477054"/>
          </a:xfrm>
          <a:prstGeom prst="rect">
            <a:avLst/>
          </a:prstGeom>
        </p:spPr>
        <p:txBody>
          <a:bodyPr vert="horz" wrap="square" lIns="0" tIns="0" rIns="0" bIns="0" rtlCol="0">
            <a:spAutoFit/>
          </a:bodyPr>
          <a:lstStyle/>
          <a:p>
            <a:pPr marL="12700">
              <a:lnSpc>
                <a:spcPct val="100000"/>
              </a:lnSpc>
            </a:pPr>
            <a:r>
              <a:rPr sz="3100" b="1" dirty="0">
                <a:solidFill>
                  <a:srgbClr val="FFFFFF"/>
                </a:solidFill>
                <a:latin typeface="Arial"/>
                <a:cs typeface="Arial"/>
              </a:rPr>
              <a:t>1</a:t>
            </a:r>
            <a:endParaRPr sz="3100" dirty="0">
              <a:latin typeface="Arial"/>
              <a:cs typeface="Arial"/>
            </a:endParaRPr>
          </a:p>
        </p:txBody>
      </p:sp>
      <p:sp>
        <p:nvSpPr>
          <p:cNvPr id="26" name="object 26"/>
          <p:cNvSpPr/>
          <p:nvPr/>
        </p:nvSpPr>
        <p:spPr>
          <a:xfrm>
            <a:off x="1887644" y="2705308"/>
            <a:ext cx="765175" cy="754380"/>
          </a:xfrm>
          <a:custGeom>
            <a:avLst/>
            <a:gdLst/>
            <a:ahLst/>
            <a:cxnLst/>
            <a:rect l="l" t="t" r="r" b="b"/>
            <a:pathLst>
              <a:path w="765175" h="754379">
                <a:moveTo>
                  <a:pt x="382485" y="0"/>
                </a:moveTo>
                <a:lnTo>
                  <a:pt x="320525" y="4945"/>
                </a:lnTo>
                <a:lnTo>
                  <a:pt x="261718" y="19260"/>
                </a:lnTo>
                <a:lnTo>
                  <a:pt x="206858" y="42162"/>
                </a:lnTo>
                <a:lnTo>
                  <a:pt x="156738" y="72868"/>
                </a:lnTo>
                <a:lnTo>
                  <a:pt x="112152" y="110596"/>
                </a:lnTo>
                <a:lnTo>
                  <a:pt x="73893" y="154562"/>
                </a:lnTo>
                <a:lnTo>
                  <a:pt x="42755" y="203985"/>
                </a:lnTo>
                <a:lnTo>
                  <a:pt x="19531" y="258081"/>
                </a:lnTo>
                <a:lnTo>
                  <a:pt x="5015" y="316069"/>
                </a:lnTo>
                <a:lnTo>
                  <a:pt x="0" y="377164"/>
                </a:lnTo>
                <a:lnTo>
                  <a:pt x="1270" y="408053"/>
                </a:lnTo>
                <a:lnTo>
                  <a:pt x="11135" y="467695"/>
                </a:lnTo>
                <a:lnTo>
                  <a:pt x="30104" y="523836"/>
                </a:lnTo>
                <a:lnTo>
                  <a:pt x="57384" y="575693"/>
                </a:lnTo>
                <a:lnTo>
                  <a:pt x="92182" y="622485"/>
                </a:lnTo>
                <a:lnTo>
                  <a:pt x="133703" y="663429"/>
                </a:lnTo>
                <a:lnTo>
                  <a:pt x="181156" y="697743"/>
                </a:lnTo>
                <a:lnTo>
                  <a:pt x="233745" y="724643"/>
                </a:lnTo>
                <a:lnTo>
                  <a:pt x="290678" y="743349"/>
                </a:lnTo>
                <a:lnTo>
                  <a:pt x="351161" y="753076"/>
                </a:lnTo>
                <a:lnTo>
                  <a:pt x="382485" y="754329"/>
                </a:lnTo>
                <a:lnTo>
                  <a:pt x="413810" y="753076"/>
                </a:lnTo>
                <a:lnTo>
                  <a:pt x="474293" y="743349"/>
                </a:lnTo>
                <a:lnTo>
                  <a:pt x="531226" y="724643"/>
                </a:lnTo>
                <a:lnTo>
                  <a:pt x="583815" y="697743"/>
                </a:lnTo>
                <a:lnTo>
                  <a:pt x="631267" y="663429"/>
                </a:lnTo>
                <a:lnTo>
                  <a:pt x="672789" y="622485"/>
                </a:lnTo>
                <a:lnTo>
                  <a:pt x="707587" y="575693"/>
                </a:lnTo>
                <a:lnTo>
                  <a:pt x="734867" y="523836"/>
                </a:lnTo>
                <a:lnTo>
                  <a:pt x="753836" y="467695"/>
                </a:lnTo>
                <a:lnTo>
                  <a:pt x="763701" y="408053"/>
                </a:lnTo>
                <a:lnTo>
                  <a:pt x="764971" y="377164"/>
                </a:lnTo>
                <a:lnTo>
                  <a:pt x="763701" y="346277"/>
                </a:lnTo>
                <a:lnTo>
                  <a:pt x="753836" y="286638"/>
                </a:lnTo>
                <a:lnTo>
                  <a:pt x="734867" y="230498"/>
                </a:lnTo>
                <a:lnTo>
                  <a:pt x="707587" y="178641"/>
                </a:lnTo>
                <a:lnTo>
                  <a:pt x="672789" y="131848"/>
                </a:lnTo>
                <a:lnTo>
                  <a:pt x="631267" y="90903"/>
                </a:lnTo>
                <a:lnTo>
                  <a:pt x="583815" y="56589"/>
                </a:lnTo>
                <a:lnTo>
                  <a:pt x="531226" y="29687"/>
                </a:lnTo>
                <a:lnTo>
                  <a:pt x="474293" y="10980"/>
                </a:lnTo>
                <a:lnTo>
                  <a:pt x="413810" y="1252"/>
                </a:lnTo>
                <a:lnTo>
                  <a:pt x="382485" y="0"/>
                </a:lnTo>
                <a:close/>
              </a:path>
            </a:pathLst>
          </a:custGeom>
          <a:solidFill>
            <a:srgbClr val="2682A3"/>
          </a:solidFill>
        </p:spPr>
        <p:txBody>
          <a:bodyPr wrap="square" lIns="0" tIns="0" rIns="0" bIns="0" rtlCol="0"/>
          <a:lstStyle/>
          <a:p>
            <a:endParaRPr/>
          </a:p>
        </p:txBody>
      </p:sp>
      <p:sp>
        <p:nvSpPr>
          <p:cNvPr id="27" name="object 27"/>
          <p:cNvSpPr/>
          <p:nvPr/>
        </p:nvSpPr>
        <p:spPr>
          <a:xfrm>
            <a:off x="1887644" y="2705313"/>
            <a:ext cx="765175" cy="754380"/>
          </a:xfrm>
          <a:custGeom>
            <a:avLst/>
            <a:gdLst/>
            <a:ahLst/>
            <a:cxnLst/>
            <a:rect l="l" t="t" r="r" b="b"/>
            <a:pathLst>
              <a:path w="765175" h="754379">
                <a:moveTo>
                  <a:pt x="382485" y="0"/>
                </a:moveTo>
                <a:lnTo>
                  <a:pt x="320525" y="4945"/>
                </a:lnTo>
                <a:lnTo>
                  <a:pt x="261718" y="19259"/>
                </a:lnTo>
                <a:lnTo>
                  <a:pt x="206858" y="42160"/>
                </a:lnTo>
                <a:lnTo>
                  <a:pt x="156738" y="72865"/>
                </a:lnTo>
                <a:lnTo>
                  <a:pt x="112152" y="110591"/>
                </a:lnTo>
                <a:lnTo>
                  <a:pt x="73893" y="154557"/>
                </a:lnTo>
                <a:lnTo>
                  <a:pt x="42755" y="203979"/>
                </a:lnTo>
                <a:lnTo>
                  <a:pt x="19531" y="258077"/>
                </a:lnTo>
                <a:lnTo>
                  <a:pt x="5015" y="316066"/>
                </a:lnTo>
                <a:lnTo>
                  <a:pt x="0" y="377164"/>
                </a:lnTo>
                <a:lnTo>
                  <a:pt x="1270" y="408051"/>
                </a:lnTo>
                <a:lnTo>
                  <a:pt x="11135" y="467691"/>
                </a:lnTo>
                <a:lnTo>
                  <a:pt x="30104" y="523830"/>
                </a:lnTo>
                <a:lnTo>
                  <a:pt x="57384" y="575688"/>
                </a:lnTo>
                <a:lnTo>
                  <a:pt x="92182" y="622480"/>
                </a:lnTo>
                <a:lnTo>
                  <a:pt x="133703" y="663425"/>
                </a:lnTo>
                <a:lnTo>
                  <a:pt x="181156" y="697740"/>
                </a:lnTo>
                <a:lnTo>
                  <a:pt x="233745" y="724641"/>
                </a:lnTo>
                <a:lnTo>
                  <a:pt x="290678" y="743348"/>
                </a:lnTo>
                <a:lnTo>
                  <a:pt x="351161" y="753076"/>
                </a:lnTo>
                <a:lnTo>
                  <a:pt x="382485" y="754329"/>
                </a:lnTo>
                <a:lnTo>
                  <a:pt x="413810" y="753076"/>
                </a:lnTo>
                <a:lnTo>
                  <a:pt x="474293" y="743348"/>
                </a:lnTo>
                <a:lnTo>
                  <a:pt x="531226" y="724641"/>
                </a:lnTo>
                <a:lnTo>
                  <a:pt x="583815" y="697740"/>
                </a:lnTo>
                <a:lnTo>
                  <a:pt x="631267" y="663425"/>
                </a:lnTo>
                <a:lnTo>
                  <a:pt x="672789" y="622480"/>
                </a:lnTo>
                <a:lnTo>
                  <a:pt x="707587" y="575688"/>
                </a:lnTo>
                <a:lnTo>
                  <a:pt x="734867" y="523830"/>
                </a:lnTo>
                <a:lnTo>
                  <a:pt x="753836" y="467691"/>
                </a:lnTo>
                <a:lnTo>
                  <a:pt x="763701" y="408051"/>
                </a:lnTo>
                <a:lnTo>
                  <a:pt x="764971" y="377164"/>
                </a:lnTo>
                <a:lnTo>
                  <a:pt x="763701" y="346275"/>
                </a:lnTo>
                <a:lnTo>
                  <a:pt x="753836" y="286633"/>
                </a:lnTo>
                <a:lnTo>
                  <a:pt x="734867" y="230493"/>
                </a:lnTo>
                <a:lnTo>
                  <a:pt x="707587" y="178635"/>
                </a:lnTo>
                <a:lnTo>
                  <a:pt x="672789" y="131843"/>
                </a:lnTo>
                <a:lnTo>
                  <a:pt x="631267" y="90899"/>
                </a:lnTo>
                <a:lnTo>
                  <a:pt x="583815" y="56586"/>
                </a:lnTo>
                <a:lnTo>
                  <a:pt x="531226" y="29685"/>
                </a:lnTo>
                <a:lnTo>
                  <a:pt x="474293" y="10980"/>
                </a:lnTo>
                <a:lnTo>
                  <a:pt x="413810" y="1252"/>
                </a:lnTo>
                <a:lnTo>
                  <a:pt x="382485" y="0"/>
                </a:lnTo>
                <a:close/>
              </a:path>
            </a:pathLst>
          </a:custGeom>
          <a:solidFill>
            <a:srgbClr val="98CA3C"/>
          </a:solidFill>
        </p:spPr>
        <p:txBody>
          <a:bodyPr wrap="square" lIns="0" tIns="0" rIns="0" bIns="0" rtlCol="0"/>
          <a:lstStyle/>
          <a:p>
            <a:endParaRPr/>
          </a:p>
        </p:txBody>
      </p:sp>
      <p:sp>
        <p:nvSpPr>
          <p:cNvPr id="28" name="object 28"/>
          <p:cNvSpPr txBox="1"/>
          <p:nvPr/>
        </p:nvSpPr>
        <p:spPr>
          <a:xfrm>
            <a:off x="2149686" y="2811746"/>
            <a:ext cx="244475" cy="477054"/>
          </a:xfrm>
          <a:prstGeom prst="rect">
            <a:avLst/>
          </a:prstGeom>
        </p:spPr>
        <p:txBody>
          <a:bodyPr vert="horz" wrap="square" lIns="0" tIns="0" rIns="0" bIns="0" rtlCol="0">
            <a:spAutoFit/>
          </a:bodyPr>
          <a:lstStyle/>
          <a:p>
            <a:pPr marL="12700">
              <a:lnSpc>
                <a:spcPct val="100000"/>
              </a:lnSpc>
            </a:pPr>
            <a:r>
              <a:rPr sz="3100" b="1" dirty="0">
                <a:solidFill>
                  <a:srgbClr val="FFFFFF"/>
                </a:solidFill>
                <a:latin typeface="Arial"/>
                <a:cs typeface="Arial"/>
              </a:rPr>
              <a:t>2</a:t>
            </a:r>
            <a:endParaRPr sz="3100" dirty="0">
              <a:latin typeface="Arial"/>
              <a:cs typeface="Arial"/>
            </a:endParaRPr>
          </a:p>
        </p:txBody>
      </p:sp>
      <p:sp>
        <p:nvSpPr>
          <p:cNvPr id="29" name="object 29"/>
          <p:cNvSpPr/>
          <p:nvPr/>
        </p:nvSpPr>
        <p:spPr>
          <a:xfrm>
            <a:off x="2506008" y="3873000"/>
            <a:ext cx="902969" cy="901700"/>
          </a:xfrm>
          <a:custGeom>
            <a:avLst/>
            <a:gdLst/>
            <a:ahLst/>
            <a:cxnLst/>
            <a:rect l="l" t="t" r="r" b="b"/>
            <a:pathLst>
              <a:path w="902970" h="901700">
                <a:moveTo>
                  <a:pt x="451256" y="0"/>
                </a:moveTo>
                <a:lnTo>
                  <a:pt x="378059" y="5900"/>
                </a:lnTo>
                <a:lnTo>
                  <a:pt x="308623" y="22984"/>
                </a:lnTo>
                <a:lnTo>
                  <a:pt x="243876" y="50323"/>
                </a:lnTo>
                <a:lnTo>
                  <a:pt x="184749" y="86988"/>
                </a:lnTo>
                <a:lnTo>
                  <a:pt x="132168" y="132051"/>
                </a:lnTo>
                <a:lnTo>
                  <a:pt x="87065" y="184584"/>
                </a:lnTo>
                <a:lnTo>
                  <a:pt x="50367" y="243659"/>
                </a:lnTo>
                <a:lnTo>
                  <a:pt x="23005" y="308347"/>
                </a:lnTo>
                <a:lnTo>
                  <a:pt x="5906" y="377720"/>
                </a:lnTo>
                <a:lnTo>
                  <a:pt x="0" y="450850"/>
                </a:lnTo>
                <a:lnTo>
                  <a:pt x="1495" y="487826"/>
                </a:lnTo>
                <a:lnTo>
                  <a:pt x="13114" y="559194"/>
                </a:lnTo>
                <a:lnTo>
                  <a:pt x="35461" y="626340"/>
                </a:lnTo>
                <a:lnTo>
                  <a:pt x="67607" y="688337"/>
                </a:lnTo>
                <a:lnTo>
                  <a:pt x="108624" y="744257"/>
                </a:lnTo>
                <a:lnTo>
                  <a:pt x="157582" y="793171"/>
                </a:lnTo>
                <a:lnTo>
                  <a:pt x="213552" y="834151"/>
                </a:lnTo>
                <a:lnTo>
                  <a:pt x="275605" y="866269"/>
                </a:lnTo>
                <a:lnTo>
                  <a:pt x="342813" y="888597"/>
                </a:lnTo>
                <a:lnTo>
                  <a:pt x="414245" y="900205"/>
                </a:lnTo>
                <a:lnTo>
                  <a:pt x="451256" y="901700"/>
                </a:lnTo>
                <a:lnTo>
                  <a:pt x="488266" y="900205"/>
                </a:lnTo>
                <a:lnTo>
                  <a:pt x="559699" y="888597"/>
                </a:lnTo>
                <a:lnTo>
                  <a:pt x="626906" y="866269"/>
                </a:lnTo>
                <a:lnTo>
                  <a:pt x="636193" y="861910"/>
                </a:lnTo>
                <a:lnTo>
                  <a:pt x="449732" y="861910"/>
                </a:lnTo>
                <a:lnTo>
                  <a:pt x="415912" y="860540"/>
                </a:lnTo>
                <a:lnTo>
                  <a:pt x="350610" y="849898"/>
                </a:lnTo>
                <a:lnTo>
                  <a:pt x="289140" y="829436"/>
                </a:lnTo>
                <a:lnTo>
                  <a:pt x="232360" y="800007"/>
                </a:lnTo>
                <a:lnTo>
                  <a:pt x="181127" y="762470"/>
                </a:lnTo>
                <a:lnTo>
                  <a:pt x="136296" y="717681"/>
                </a:lnTo>
                <a:lnTo>
                  <a:pt x="98725" y="666494"/>
                </a:lnTo>
                <a:lnTo>
                  <a:pt x="69270" y="609766"/>
                </a:lnTo>
                <a:lnTo>
                  <a:pt x="48789" y="548354"/>
                </a:lnTo>
                <a:lnTo>
                  <a:pt x="38138" y="483114"/>
                </a:lnTo>
                <a:lnTo>
                  <a:pt x="36766" y="449326"/>
                </a:lnTo>
                <a:lnTo>
                  <a:pt x="38138" y="415535"/>
                </a:lnTo>
                <a:lnTo>
                  <a:pt x="48789" y="350292"/>
                </a:lnTo>
                <a:lnTo>
                  <a:pt x="69270" y="288877"/>
                </a:lnTo>
                <a:lnTo>
                  <a:pt x="98725" y="232148"/>
                </a:lnTo>
                <a:lnTo>
                  <a:pt x="136296" y="180960"/>
                </a:lnTo>
                <a:lnTo>
                  <a:pt x="181127" y="136169"/>
                </a:lnTo>
                <a:lnTo>
                  <a:pt x="232360" y="98631"/>
                </a:lnTo>
                <a:lnTo>
                  <a:pt x="289140" y="69203"/>
                </a:lnTo>
                <a:lnTo>
                  <a:pt x="350610" y="48740"/>
                </a:lnTo>
                <a:lnTo>
                  <a:pt x="415912" y="38098"/>
                </a:lnTo>
                <a:lnTo>
                  <a:pt x="449732" y="36728"/>
                </a:lnTo>
                <a:lnTo>
                  <a:pt x="629672" y="36728"/>
                </a:lnTo>
                <a:lnTo>
                  <a:pt x="626906" y="35430"/>
                </a:lnTo>
                <a:lnTo>
                  <a:pt x="593889" y="22984"/>
                </a:lnTo>
                <a:lnTo>
                  <a:pt x="559699" y="13102"/>
                </a:lnTo>
                <a:lnTo>
                  <a:pt x="524453" y="5900"/>
                </a:lnTo>
                <a:lnTo>
                  <a:pt x="488266" y="1494"/>
                </a:lnTo>
                <a:lnTo>
                  <a:pt x="451256" y="0"/>
                </a:lnTo>
                <a:close/>
              </a:path>
              <a:path w="902970" h="901700">
                <a:moveTo>
                  <a:pt x="629672" y="36728"/>
                </a:moveTo>
                <a:lnTo>
                  <a:pt x="449732" y="36728"/>
                </a:lnTo>
                <a:lnTo>
                  <a:pt x="483550" y="38098"/>
                </a:lnTo>
                <a:lnTo>
                  <a:pt x="516625" y="42138"/>
                </a:lnTo>
                <a:lnTo>
                  <a:pt x="580115" y="57797"/>
                </a:lnTo>
                <a:lnTo>
                  <a:pt x="639345" y="82850"/>
                </a:lnTo>
                <a:lnTo>
                  <a:pt x="693457" y="116440"/>
                </a:lnTo>
                <a:lnTo>
                  <a:pt x="741595" y="157711"/>
                </a:lnTo>
                <a:lnTo>
                  <a:pt x="782903" y="205808"/>
                </a:lnTo>
                <a:lnTo>
                  <a:pt x="816522" y="259873"/>
                </a:lnTo>
                <a:lnTo>
                  <a:pt x="841597" y="319052"/>
                </a:lnTo>
                <a:lnTo>
                  <a:pt x="857270" y="382488"/>
                </a:lnTo>
                <a:lnTo>
                  <a:pt x="862685" y="449326"/>
                </a:lnTo>
                <a:lnTo>
                  <a:pt x="861314" y="483114"/>
                </a:lnTo>
                <a:lnTo>
                  <a:pt x="850662" y="548354"/>
                </a:lnTo>
                <a:lnTo>
                  <a:pt x="830181" y="609766"/>
                </a:lnTo>
                <a:lnTo>
                  <a:pt x="800727" y="666494"/>
                </a:lnTo>
                <a:lnTo>
                  <a:pt x="763156" y="717681"/>
                </a:lnTo>
                <a:lnTo>
                  <a:pt x="718327" y="762470"/>
                </a:lnTo>
                <a:lnTo>
                  <a:pt x="667094" y="800007"/>
                </a:lnTo>
                <a:lnTo>
                  <a:pt x="610316" y="829436"/>
                </a:lnTo>
                <a:lnTo>
                  <a:pt x="548849" y="849898"/>
                </a:lnTo>
                <a:lnTo>
                  <a:pt x="483550" y="860540"/>
                </a:lnTo>
                <a:lnTo>
                  <a:pt x="449732" y="861910"/>
                </a:lnTo>
                <a:lnTo>
                  <a:pt x="636193" y="861910"/>
                </a:lnTo>
                <a:lnTo>
                  <a:pt x="688960" y="834151"/>
                </a:lnTo>
                <a:lnTo>
                  <a:pt x="744930" y="793171"/>
                </a:lnTo>
                <a:lnTo>
                  <a:pt x="793888" y="744257"/>
                </a:lnTo>
                <a:lnTo>
                  <a:pt x="834904" y="688337"/>
                </a:lnTo>
                <a:lnTo>
                  <a:pt x="867051" y="626340"/>
                </a:lnTo>
                <a:lnTo>
                  <a:pt x="889398" y="559194"/>
                </a:lnTo>
                <a:lnTo>
                  <a:pt x="901016" y="487826"/>
                </a:lnTo>
                <a:lnTo>
                  <a:pt x="902512" y="450850"/>
                </a:lnTo>
                <a:lnTo>
                  <a:pt x="901016" y="413873"/>
                </a:lnTo>
                <a:lnTo>
                  <a:pt x="889398" y="342505"/>
                </a:lnTo>
                <a:lnTo>
                  <a:pt x="867051" y="275359"/>
                </a:lnTo>
                <a:lnTo>
                  <a:pt x="834904" y="213362"/>
                </a:lnTo>
                <a:lnTo>
                  <a:pt x="793888" y="157442"/>
                </a:lnTo>
                <a:lnTo>
                  <a:pt x="744930" y="108528"/>
                </a:lnTo>
                <a:lnTo>
                  <a:pt x="688960" y="67548"/>
                </a:lnTo>
                <a:lnTo>
                  <a:pt x="658635" y="50323"/>
                </a:lnTo>
                <a:lnTo>
                  <a:pt x="629672" y="36728"/>
                </a:lnTo>
                <a:close/>
              </a:path>
            </a:pathLst>
          </a:custGeom>
          <a:solidFill>
            <a:srgbClr val="98CA3C"/>
          </a:solidFill>
        </p:spPr>
        <p:txBody>
          <a:bodyPr wrap="square" lIns="0" tIns="0" rIns="0" bIns="0" rtlCol="0"/>
          <a:lstStyle/>
          <a:p>
            <a:endParaRPr/>
          </a:p>
        </p:txBody>
      </p:sp>
      <p:sp>
        <p:nvSpPr>
          <p:cNvPr id="30" name="object 30"/>
          <p:cNvSpPr/>
          <p:nvPr/>
        </p:nvSpPr>
        <p:spPr>
          <a:xfrm>
            <a:off x="2567281" y="3934221"/>
            <a:ext cx="777240" cy="776605"/>
          </a:xfrm>
          <a:custGeom>
            <a:avLst/>
            <a:gdLst/>
            <a:ahLst/>
            <a:cxnLst/>
            <a:rect l="l" t="t" r="r" b="b"/>
            <a:pathLst>
              <a:path w="777239" h="776604">
                <a:moveTo>
                  <a:pt x="388454" y="0"/>
                </a:moveTo>
                <a:lnTo>
                  <a:pt x="325528" y="5088"/>
                </a:lnTo>
                <a:lnTo>
                  <a:pt x="265803" y="19818"/>
                </a:lnTo>
                <a:lnTo>
                  <a:pt x="210087" y="43384"/>
                </a:lnTo>
                <a:lnTo>
                  <a:pt x="159185" y="74980"/>
                </a:lnTo>
                <a:lnTo>
                  <a:pt x="113903" y="113801"/>
                </a:lnTo>
                <a:lnTo>
                  <a:pt x="75047" y="159042"/>
                </a:lnTo>
                <a:lnTo>
                  <a:pt x="43422" y="209898"/>
                </a:lnTo>
                <a:lnTo>
                  <a:pt x="19836" y="265562"/>
                </a:lnTo>
                <a:lnTo>
                  <a:pt x="5093" y="325231"/>
                </a:lnTo>
                <a:lnTo>
                  <a:pt x="0" y="388099"/>
                </a:lnTo>
                <a:lnTo>
                  <a:pt x="1290" y="419882"/>
                </a:lnTo>
                <a:lnTo>
                  <a:pt x="11309" y="481251"/>
                </a:lnTo>
                <a:lnTo>
                  <a:pt x="30574" y="539018"/>
                </a:lnTo>
                <a:lnTo>
                  <a:pt x="58280" y="592379"/>
                </a:lnTo>
                <a:lnTo>
                  <a:pt x="93621" y="640528"/>
                </a:lnTo>
                <a:lnTo>
                  <a:pt x="135791" y="682660"/>
                </a:lnTo>
                <a:lnTo>
                  <a:pt x="183984" y="717969"/>
                </a:lnTo>
                <a:lnTo>
                  <a:pt x="237393" y="745651"/>
                </a:lnTo>
                <a:lnTo>
                  <a:pt x="295215" y="764899"/>
                </a:lnTo>
                <a:lnTo>
                  <a:pt x="356641" y="774909"/>
                </a:lnTo>
                <a:lnTo>
                  <a:pt x="388454" y="776198"/>
                </a:lnTo>
                <a:lnTo>
                  <a:pt x="420268" y="774909"/>
                </a:lnTo>
                <a:lnTo>
                  <a:pt x="481694" y="764899"/>
                </a:lnTo>
                <a:lnTo>
                  <a:pt x="539515" y="745651"/>
                </a:lnTo>
                <a:lnTo>
                  <a:pt x="592925" y="717969"/>
                </a:lnTo>
                <a:lnTo>
                  <a:pt x="641118" y="682660"/>
                </a:lnTo>
                <a:lnTo>
                  <a:pt x="683288" y="640528"/>
                </a:lnTo>
                <a:lnTo>
                  <a:pt x="718629" y="592379"/>
                </a:lnTo>
                <a:lnTo>
                  <a:pt x="746335" y="539018"/>
                </a:lnTo>
                <a:lnTo>
                  <a:pt x="765600" y="481251"/>
                </a:lnTo>
                <a:lnTo>
                  <a:pt x="775619" y="419882"/>
                </a:lnTo>
                <a:lnTo>
                  <a:pt x="776909" y="388099"/>
                </a:lnTo>
                <a:lnTo>
                  <a:pt x="775619" y="356316"/>
                </a:lnTo>
                <a:lnTo>
                  <a:pt x="765600" y="294947"/>
                </a:lnTo>
                <a:lnTo>
                  <a:pt x="746335" y="237179"/>
                </a:lnTo>
                <a:lnTo>
                  <a:pt x="718629" y="183818"/>
                </a:lnTo>
                <a:lnTo>
                  <a:pt x="683288" y="135669"/>
                </a:lnTo>
                <a:lnTo>
                  <a:pt x="641118" y="93538"/>
                </a:lnTo>
                <a:lnTo>
                  <a:pt x="592925" y="58228"/>
                </a:lnTo>
                <a:lnTo>
                  <a:pt x="539515" y="30547"/>
                </a:lnTo>
                <a:lnTo>
                  <a:pt x="481694" y="11299"/>
                </a:lnTo>
                <a:lnTo>
                  <a:pt x="420268" y="1289"/>
                </a:lnTo>
                <a:lnTo>
                  <a:pt x="388454" y="0"/>
                </a:lnTo>
                <a:close/>
              </a:path>
            </a:pathLst>
          </a:custGeom>
          <a:solidFill>
            <a:srgbClr val="26598C"/>
          </a:solidFill>
        </p:spPr>
        <p:txBody>
          <a:bodyPr wrap="square" lIns="0" tIns="0" rIns="0" bIns="0" rtlCol="0"/>
          <a:lstStyle/>
          <a:p>
            <a:endParaRPr/>
          </a:p>
        </p:txBody>
      </p:sp>
      <p:sp>
        <p:nvSpPr>
          <p:cNvPr id="31" name="object 31"/>
          <p:cNvSpPr/>
          <p:nvPr/>
        </p:nvSpPr>
        <p:spPr>
          <a:xfrm>
            <a:off x="2567281" y="3934223"/>
            <a:ext cx="777240" cy="776605"/>
          </a:xfrm>
          <a:custGeom>
            <a:avLst/>
            <a:gdLst/>
            <a:ahLst/>
            <a:cxnLst/>
            <a:rect l="l" t="t" r="r" b="b"/>
            <a:pathLst>
              <a:path w="777239" h="776604">
                <a:moveTo>
                  <a:pt x="388454" y="0"/>
                </a:moveTo>
                <a:lnTo>
                  <a:pt x="325528" y="5088"/>
                </a:lnTo>
                <a:lnTo>
                  <a:pt x="265803" y="19818"/>
                </a:lnTo>
                <a:lnTo>
                  <a:pt x="210087" y="43384"/>
                </a:lnTo>
                <a:lnTo>
                  <a:pt x="159185" y="74980"/>
                </a:lnTo>
                <a:lnTo>
                  <a:pt x="113903" y="113801"/>
                </a:lnTo>
                <a:lnTo>
                  <a:pt x="75047" y="159042"/>
                </a:lnTo>
                <a:lnTo>
                  <a:pt x="43422" y="209898"/>
                </a:lnTo>
                <a:lnTo>
                  <a:pt x="19836" y="265562"/>
                </a:lnTo>
                <a:lnTo>
                  <a:pt x="5093" y="325231"/>
                </a:lnTo>
                <a:lnTo>
                  <a:pt x="0" y="388099"/>
                </a:lnTo>
                <a:lnTo>
                  <a:pt x="1290" y="419882"/>
                </a:lnTo>
                <a:lnTo>
                  <a:pt x="11309" y="481251"/>
                </a:lnTo>
                <a:lnTo>
                  <a:pt x="30574" y="539018"/>
                </a:lnTo>
                <a:lnTo>
                  <a:pt x="58280" y="592379"/>
                </a:lnTo>
                <a:lnTo>
                  <a:pt x="93621" y="640528"/>
                </a:lnTo>
                <a:lnTo>
                  <a:pt x="135791" y="682660"/>
                </a:lnTo>
                <a:lnTo>
                  <a:pt x="183984" y="717969"/>
                </a:lnTo>
                <a:lnTo>
                  <a:pt x="237393" y="745651"/>
                </a:lnTo>
                <a:lnTo>
                  <a:pt x="295215" y="764899"/>
                </a:lnTo>
                <a:lnTo>
                  <a:pt x="356641" y="774909"/>
                </a:lnTo>
                <a:lnTo>
                  <a:pt x="388454" y="776198"/>
                </a:lnTo>
                <a:lnTo>
                  <a:pt x="420268" y="774909"/>
                </a:lnTo>
                <a:lnTo>
                  <a:pt x="481694" y="764899"/>
                </a:lnTo>
                <a:lnTo>
                  <a:pt x="539515" y="745651"/>
                </a:lnTo>
                <a:lnTo>
                  <a:pt x="592925" y="717969"/>
                </a:lnTo>
                <a:lnTo>
                  <a:pt x="641118" y="682660"/>
                </a:lnTo>
                <a:lnTo>
                  <a:pt x="683288" y="640528"/>
                </a:lnTo>
                <a:lnTo>
                  <a:pt x="718629" y="592379"/>
                </a:lnTo>
                <a:lnTo>
                  <a:pt x="746335" y="539018"/>
                </a:lnTo>
                <a:lnTo>
                  <a:pt x="765600" y="481251"/>
                </a:lnTo>
                <a:lnTo>
                  <a:pt x="775619" y="419882"/>
                </a:lnTo>
                <a:lnTo>
                  <a:pt x="776909" y="388099"/>
                </a:lnTo>
                <a:lnTo>
                  <a:pt x="775619" y="356316"/>
                </a:lnTo>
                <a:lnTo>
                  <a:pt x="765600" y="294947"/>
                </a:lnTo>
                <a:lnTo>
                  <a:pt x="746335" y="237179"/>
                </a:lnTo>
                <a:lnTo>
                  <a:pt x="718629" y="183818"/>
                </a:lnTo>
                <a:lnTo>
                  <a:pt x="683288" y="135669"/>
                </a:lnTo>
                <a:lnTo>
                  <a:pt x="641118" y="93538"/>
                </a:lnTo>
                <a:lnTo>
                  <a:pt x="592925" y="58228"/>
                </a:lnTo>
                <a:lnTo>
                  <a:pt x="539515" y="30547"/>
                </a:lnTo>
                <a:lnTo>
                  <a:pt x="481694" y="11299"/>
                </a:lnTo>
                <a:lnTo>
                  <a:pt x="420268" y="1289"/>
                </a:lnTo>
                <a:lnTo>
                  <a:pt x="388454" y="0"/>
                </a:lnTo>
                <a:close/>
              </a:path>
            </a:pathLst>
          </a:custGeom>
          <a:solidFill>
            <a:srgbClr val="98CA3C"/>
          </a:solidFill>
        </p:spPr>
        <p:txBody>
          <a:bodyPr wrap="square" lIns="0" tIns="0" rIns="0" bIns="0" rtlCol="0"/>
          <a:lstStyle/>
          <a:p>
            <a:endParaRPr/>
          </a:p>
        </p:txBody>
      </p:sp>
      <p:sp>
        <p:nvSpPr>
          <p:cNvPr id="32" name="object 32"/>
          <p:cNvSpPr txBox="1"/>
          <p:nvPr/>
        </p:nvSpPr>
        <p:spPr>
          <a:xfrm>
            <a:off x="2841085" y="4050800"/>
            <a:ext cx="244475" cy="477054"/>
          </a:xfrm>
          <a:prstGeom prst="rect">
            <a:avLst/>
          </a:prstGeom>
        </p:spPr>
        <p:txBody>
          <a:bodyPr vert="horz" wrap="square" lIns="0" tIns="0" rIns="0" bIns="0" rtlCol="0">
            <a:spAutoFit/>
          </a:bodyPr>
          <a:lstStyle/>
          <a:p>
            <a:pPr marL="12700">
              <a:lnSpc>
                <a:spcPct val="100000"/>
              </a:lnSpc>
            </a:pPr>
            <a:r>
              <a:rPr sz="3100" b="1" dirty="0">
                <a:solidFill>
                  <a:srgbClr val="FFFFFF"/>
                </a:solidFill>
                <a:latin typeface="Arial"/>
                <a:cs typeface="Arial"/>
              </a:rPr>
              <a:t>3</a:t>
            </a:r>
            <a:endParaRPr sz="3100" dirty="0">
              <a:latin typeface="Arial"/>
              <a:cs typeface="Arial"/>
            </a:endParaRPr>
          </a:p>
        </p:txBody>
      </p:sp>
      <p:sp>
        <p:nvSpPr>
          <p:cNvPr id="33" name="object 33"/>
          <p:cNvSpPr txBox="1"/>
          <p:nvPr/>
        </p:nvSpPr>
        <p:spPr>
          <a:xfrm>
            <a:off x="6096000" y="5444460"/>
            <a:ext cx="2862604" cy="846386"/>
          </a:xfrm>
          <a:prstGeom prst="rect">
            <a:avLst/>
          </a:prstGeom>
        </p:spPr>
        <p:txBody>
          <a:bodyPr vert="horz" wrap="square" lIns="0" tIns="0" rIns="0" bIns="0" rtlCol="0">
            <a:spAutoFit/>
          </a:bodyPr>
          <a:lstStyle/>
          <a:p>
            <a:pPr marL="12700" marR="5080">
              <a:lnSpc>
                <a:spcPct val="100000"/>
              </a:lnSpc>
            </a:pPr>
            <a:r>
              <a:rPr sz="1100" spc="-10" dirty="0">
                <a:solidFill>
                  <a:srgbClr val="58595B"/>
                </a:solidFill>
                <a:latin typeface="Arial"/>
                <a:cs typeface="Arial"/>
              </a:rPr>
              <a:t>U</a:t>
            </a:r>
            <a:r>
              <a:rPr sz="1100" dirty="0">
                <a:solidFill>
                  <a:srgbClr val="58595B"/>
                </a:solidFill>
                <a:latin typeface="Arial"/>
                <a:cs typeface="Arial"/>
              </a:rPr>
              <a:t>sing d</a:t>
            </a:r>
            <a:r>
              <a:rPr sz="1100" spc="-5" dirty="0">
                <a:solidFill>
                  <a:srgbClr val="58595B"/>
                </a:solidFill>
                <a:latin typeface="Arial"/>
                <a:cs typeface="Arial"/>
              </a:rPr>
              <a:t>a</a:t>
            </a:r>
            <a:r>
              <a:rPr sz="1100" dirty="0">
                <a:solidFill>
                  <a:srgbClr val="58595B"/>
                </a:solidFill>
                <a:latin typeface="Arial"/>
                <a:cs typeface="Arial"/>
              </a:rPr>
              <a:t>ta deri</a:t>
            </a:r>
            <a:r>
              <a:rPr sz="1100" spc="-15" dirty="0">
                <a:solidFill>
                  <a:srgbClr val="58595B"/>
                </a:solidFill>
                <a:latin typeface="Arial"/>
                <a:cs typeface="Arial"/>
              </a:rPr>
              <a:t>v</a:t>
            </a:r>
            <a:r>
              <a:rPr sz="1100" dirty="0">
                <a:solidFill>
                  <a:srgbClr val="58595B"/>
                </a:solidFill>
                <a:latin typeface="Arial"/>
                <a:cs typeface="Arial"/>
              </a:rPr>
              <a:t>ed during the audi</a:t>
            </a:r>
            <a:r>
              <a:rPr sz="1100" spc="-5" dirty="0">
                <a:solidFill>
                  <a:srgbClr val="58595B"/>
                </a:solidFill>
                <a:latin typeface="Arial"/>
                <a:cs typeface="Arial"/>
              </a:rPr>
              <a:t>t</a:t>
            </a:r>
            <a:r>
              <a:rPr sz="1100" dirty="0">
                <a:solidFill>
                  <a:srgbClr val="58595B"/>
                </a:solidFill>
                <a:latin typeface="Arial"/>
                <a:cs typeface="Arial"/>
              </a:rPr>
              <a:t>, in tandem with p</a:t>
            </a:r>
            <a:r>
              <a:rPr sz="1100" spc="-15" dirty="0">
                <a:solidFill>
                  <a:srgbClr val="58595B"/>
                </a:solidFill>
                <a:latin typeface="Arial"/>
                <a:cs typeface="Arial"/>
              </a:rPr>
              <a:t>r</a:t>
            </a:r>
            <a:r>
              <a:rPr sz="1100" dirty="0">
                <a:solidFill>
                  <a:srgbClr val="58595B"/>
                </a:solidFill>
                <a:latin typeface="Arial"/>
                <a:cs typeface="Arial"/>
              </a:rPr>
              <a:t>oprieta</a:t>
            </a:r>
            <a:r>
              <a:rPr sz="1100" spc="30" dirty="0">
                <a:solidFill>
                  <a:srgbClr val="58595B"/>
                </a:solidFill>
                <a:latin typeface="Arial"/>
                <a:cs typeface="Arial"/>
              </a:rPr>
              <a:t>r</a:t>
            </a:r>
            <a:r>
              <a:rPr sz="1100" dirty="0">
                <a:solidFill>
                  <a:srgbClr val="58595B"/>
                </a:solidFill>
                <a:latin typeface="Arial"/>
                <a:cs typeface="Arial"/>
              </a:rPr>
              <a:t>y ke</a:t>
            </a:r>
            <a:r>
              <a:rPr sz="1100" spc="10" dirty="0">
                <a:solidFill>
                  <a:srgbClr val="58595B"/>
                </a:solidFill>
                <a:latin typeface="Arial"/>
                <a:cs typeface="Arial"/>
              </a:rPr>
              <a:t>y</a:t>
            </a:r>
            <a:r>
              <a:rPr sz="1100" spc="-15" dirty="0">
                <a:solidFill>
                  <a:srgbClr val="58595B"/>
                </a:solidFill>
                <a:latin typeface="Arial"/>
                <a:cs typeface="Arial"/>
              </a:rPr>
              <a:t>w</a:t>
            </a:r>
            <a:r>
              <a:rPr sz="1100" dirty="0">
                <a:solidFill>
                  <a:srgbClr val="58595B"/>
                </a:solidFill>
                <a:latin typeface="Arial"/>
                <a:cs typeface="Arial"/>
              </a:rPr>
              <a:t>o</a:t>
            </a:r>
            <a:r>
              <a:rPr sz="1100" spc="-15" dirty="0">
                <a:solidFill>
                  <a:srgbClr val="58595B"/>
                </a:solidFill>
                <a:latin typeface="Arial"/>
                <a:cs typeface="Arial"/>
              </a:rPr>
              <a:t>r</a:t>
            </a:r>
            <a:r>
              <a:rPr sz="1100" dirty="0">
                <a:solidFill>
                  <a:srgbClr val="58595B"/>
                </a:solidFill>
                <a:latin typeface="Arial"/>
                <a:cs typeface="Arial"/>
              </a:rPr>
              <a:t>d </a:t>
            </a:r>
            <a:r>
              <a:rPr sz="1100" spc="-15" dirty="0">
                <a:solidFill>
                  <a:srgbClr val="58595B"/>
                </a:solidFill>
                <a:latin typeface="Arial"/>
                <a:cs typeface="Arial"/>
              </a:rPr>
              <a:t>r</a:t>
            </a:r>
            <a:r>
              <a:rPr sz="1100" dirty="0">
                <a:solidFill>
                  <a:srgbClr val="58595B"/>
                </a:solidFill>
                <a:latin typeface="Arial"/>
                <a:cs typeface="Arial"/>
              </a:rPr>
              <a:t>esea</a:t>
            </a:r>
            <a:r>
              <a:rPr sz="1100" spc="-15" dirty="0">
                <a:solidFill>
                  <a:srgbClr val="58595B"/>
                </a:solidFill>
                <a:latin typeface="Arial"/>
                <a:cs typeface="Arial"/>
              </a:rPr>
              <a:t>r</a:t>
            </a:r>
            <a:r>
              <a:rPr sz="1100" dirty="0">
                <a:solidFill>
                  <a:srgbClr val="58595B"/>
                </a:solidFill>
                <a:latin typeface="Arial"/>
                <a:cs typeface="Arial"/>
              </a:rPr>
              <a:t>ch, </a:t>
            </a:r>
            <a:r>
              <a:rPr sz="1100" spc="-15" dirty="0">
                <a:solidFill>
                  <a:srgbClr val="58595B"/>
                </a:solidFill>
                <a:latin typeface="Arial"/>
                <a:cs typeface="Arial"/>
              </a:rPr>
              <a:t>y</a:t>
            </a:r>
            <a:r>
              <a:rPr sz="1100" dirty="0">
                <a:solidFill>
                  <a:srgbClr val="58595B"/>
                </a:solidFill>
                <a:latin typeface="Arial"/>
                <a:cs typeface="Arial"/>
              </a:rPr>
              <a:t>our a</a:t>
            </a:r>
            <a:r>
              <a:rPr sz="1100" spc="-10" dirty="0">
                <a:solidFill>
                  <a:srgbClr val="58595B"/>
                </a:solidFill>
                <a:latin typeface="Arial"/>
                <a:cs typeface="Arial"/>
              </a:rPr>
              <a:t>cc</a:t>
            </a:r>
            <a:r>
              <a:rPr sz="1100" dirty="0">
                <a:solidFill>
                  <a:srgbClr val="58595B"/>
                </a:solidFill>
                <a:latin typeface="Arial"/>
                <a:cs typeface="Arial"/>
              </a:rPr>
              <a:t>ou</a:t>
            </a:r>
            <a:r>
              <a:rPr sz="1100" spc="-5" dirty="0">
                <a:solidFill>
                  <a:srgbClr val="58595B"/>
                </a:solidFill>
                <a:latin typeface="Arial"/>
                <a:cs typeface="Arial"/>
              </a:rPr>
              <a:t>n</a:t>
            </a:r>
            <a:r>
              <a:rPr sz="1100" dirty="0">
                <a:solidFill>
                  <a:srgbClr val="58595B"/>
                </a:solidFill>
                <a:latin typeface="Arial"/>
                <a:cs typeface="Arial"/>
              </a:rPr>
              <a:t>t manager sele</a:t>
            </a:r>
            <a:r>
              <a:rPr sz="1100" spc="15" dirty="0">
                <a:solidFill>
                  <a:srgbClr val="58595B"/>
                </a:solidFill>
                <a:latin typeface="Arial"/>
                <a:cs typeface="Arial"/>
              </a:rPr>
              <a:t>c</a:t>
            </a:r>
            <a:r>
              <a:rPr sz="1100" dirty="0">
                <a:solidFill>
                  <a:srgbClr val="58595B"/>
                </a:solidFill>
                <a:latin typeface="Arial"/>
                <a:cs typeface="Arial"/>
              </a:rPr>
              <a:t>ts ke</a:t>
            </a:r>
            <a:r>
              <a:rPr sz="1100" spc="10" dirty="0">
                <a:solidFill>
                  <a:srgbClr val="58595B"/>
                </a:solidFill>
                <a:latin typeface="Arial"/>
                <a:cs typeface="Arial"/>
              </a:rPr>
              <a:t>y</a:t>
            </a:r>
            <a:r>
              <a:rPr sz="1100" spc="-15" dirty="0">
                <a:solidFill>
                  <a:srgbClr val="58595B"/>
                </a:solidFill>
                <a:latin typeface="Arial"/>
                <a:cs typeface="Arial"/>
              </a:rPr>
              <a:t>w</a:t>
            </a:r>
            <a:r>
              <a:rPr sz="1100" dirty="0">
                <a:solidFill>
                  <a:srgbClr val="58595B"/>
                </a:solidFill>
                <a:latin typeface="Arial"/>
                <a:cs typeface="Arial"/>
              </a:rPr>
              <a:t>o</a:t>
            </a:r>
            <a:r>
              <a:rPr sz="1100" spc="-15" dirty="0">
                <a:solidFill>
                  <a:srgbClr val="58595B"/>
                </a:solidFill>
                <a:latin typeface="Arial"/>
                <a:cs typeface="Arial"/>
              </a:rPr>
              <a:t>r</a:t>
            </a:r>
            <a:r>
              <a:rPr sz="1100" dirty="0">
                <a:solidFill>
                  <a:srgbClr val="58595B"/>
                </a:solidFill>
                <a:latin typeface="Arial"/>
                <a:cs typeface="Arial"/>
              </a:rPr>
              <a:t>ds th</a:t>
            </a:r>
            <a:r>
              <a:rPr sz="1100" spc="-5" dirty="0">
                <a:solidFill>
                  <a:srgbClr val="58595B"/>
                </a:solidFill>
                <a:latin typeface="Arial"/>
                <a:cs typeface="Arial"/>
              </a:rPr>
              <a:t>a</a:t>
            </a:r>
            <a:r>
              <a:rPr sz="1100" dirty="0">
                <a:solidFill>
                  <a:srgbClr val="58595B"/>
                </a:solidFill>
                <a:latin typeface="Arial"/>
                <a:cs typeface="Arial"/>
              </a:rPr>
              <a:t>t a</a:t>
            </a:r>
            <a:r>
              <a:rPr sz="1100" spc="-15" dirty="0">
                <a:solidFill>
                  <a:srgbClr val="58595B"/>
                </a:solidFill>
                <a:latin typeface="Arial"/>
                <a:cs typeface="Arial"/>
              </a:rPr>
              <a:t>r</a:t>
            </a:r>
            <a:r>
              <a:rPr sz="1100" dirty="0">
                <a:solidFill>
                  <a:srgbClr val="58595B"/>
                </a:solidFill>
                <a:latin typeface="Arial"/>
                <a:cs typeface="Arial"/>
              </a:rPr>
              <a:t>e </a:t>
            </a:r>
            <a:r>
              <a:rPr sz="1100" spc="-15" dirty="0">
                <a:solidFill>
                  <a:srgbClr val="58595B"/>
                </a:solidFill>
                <a:latin typeface="Arial"/>
                <a:cs typeface="Arial"/>
              </a:rPr>
              <a:t>r</a:t>
            </a:r>
            <a:r>
              <a:rPr sz="1100" dirty="0">
                <a:solidFill>
                  <a:srgbClr val="58595B"/>
                </a:solidFill>
                <a:latin typeface="Arial"/>
                <a:cs typeface="Arial"/>
              </a:rPr>
              <a:t>ealistic </a:t>
            </a:r>
            <a:r>
              <a:rPr sz="1100" spc="-10" dirty="0">
                <a:solidFill>
                  <a:srgbClr val="58595B"/>
                </a:solidFill>
                <a:latin typeface="Arial"/>
                <a:cs typeface="Arial"/>
              </a:rPr>
              <a:t>t</a:t>
            </a:r>
            <a:r>
              <a:rPr sz="1100" dirty="0">
                <a:solidFill>
                  <a:srgbClr val="58595B"/>
                </a:solidFill>
                <a:latin typeface="Arial"/>
                <a:cs typeface="Arial"/>
              </a:rPr>
              <a:t>o </a:t>
            </a:r>
            <a:r>
              <a:rPr sz="1100" spc="-10" dirty="0">
                <a:solidFill>
                  <a:srgbClr val="58595B"/>
                </a:solidFill>
                <a:latin typeface="Arial"/>
                <a:cs typeface="Arial"/>
              </a:rPr>
              <a:t>r</a:t>
            </a:r>
            <a:r>
              <a:rPr sz="1100" dirty="0">
                <a:solidFill>
                  <a:srgbClr val="58595B"/>
                </a:solidFill>
                <a:latin typeface="Arial"/>
                <a:cs typeface="Arial"/>
              </a:rPr>
              <a:t>ank </a:t>
            </a:r>
            <a:r>
              <a:rPr sz="1100" spc="-20" dirty="0">
                <a:solidFill>
                  <a:srgbClr val="58595B"/>
                </a:solidFill>
                <a:latin typeface="Arial"/>
                <a:cs typeface="Arial"/>
              </a:rPr>
              <a:t>f</a:t>
            </a:r>
            <a:r>
              <a:rPr sz="1100" dirty="0">
                <a:solidFill>
                  <a:srgbClr val="58595B"/>
                </a:solidFill>
                <a:latin typeface="Arial"/>
                <a:cs typeface="Arial"/>
              </a:rPr>
              <a:t>or within the budget in a </a:t>
            </a:r>
            <a:r>
              <a:rPr sz="1100" spc="-15" dirty="0">
                <a:solidFill>
                  <a:srgbClr val="58595B"/>
                </a:solidFill>
                <a:latin typeface="Arial"/>
                <a:cs typeface="Arial"/>
              </a:rPr>
              <a:t>r</a:t>
            </a:r>
            <a:r>
              <a:rPr sz="1100" dirty="0">
                <a:solidFill>
                  <a:srgbClr val="58595B"/>
                </a:solidFill>
                <a:latin typeface="Arial"/>
                <a:cs typeface="Arial"/>
              </a:rPr>
              <a:t>easonable amou</a:t>
            </a:r>
            <a:r>
              <a:rPr sz="1100" spc="-5" dirty="0">
                <a:solidFill>
                  <a:srgbClr val="58595B"/>
                </a:solidFill>
                <a:latin typeface="Arial"/>
                <a:cs typeface="Arial"/>
              </a:rPr>
              <a:t>n</a:t>
            </a:r>
            <a:r>
              <a:rPr sz="1100" dirty="0">
                <a:solidFill>
                  <a:srgbClr val="58595B"/>
                </a:solidFill>
                <a:latin typeface="Arial"/>
                <a:cs typeface="Arial"/>
              </a:rPr>
              <a:t>t of tim</a:t>
            </a:r>
            <a:r>
              <a:rPr sz="1100" spc="-15" dirty="0">
                <a:solidFill>
                  <a:srgbClr val="58595B"/>
                </a:solidFill>
                <a:latin typeface="Arial"/>
                <a:cs typeface="Arial"/>
              </a:rPr>
              <a:t>e</a:t>
            </a:r>
            <a:r>
              <a:rPr sz="1100" dirty="0">
                <a:solidFill>
                  <a:srgbClr val="58595B"/>
                </a:solidFill>
                <a:latin typeface="Arial"/>
                <a:cs typeface="Arial"/>
              </a:rPr>
              <a:t>.</a:t>
            </a:r>
            <a:endParaRPr sz="1100" dirty="0">
              <a:latin typeface="Arial"/>
              <a:cs typeface="Arial"/>
            </a:endParaRPr>
          </a:p>
        </p:txBody>
      </p:sp>
      <p:sp>
        <p:nvSpPr>
          <p:cNvPr id="34" name="object 34"/>
          <p:cNvSpPr txBox="1"/>
          <p:nvPr/>
        </p:nvSpPr>
        <p:spPr>
          <a:xfrm>
            <a:off x="4404655" y="5441676"/>
            <a:ext cx="1697355"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4. Maximi</a:t>
            </a:r>
            <a:r>
              <a:rPr sz="1400" b="1" spc="-15" dirty="0">
                <a:solidFill>
                  <a:srgbClr val="58595B"/>
                </a:solidFill>
                <a:latin typeface="Arial"/>
                <a:cs typeface="Arial"/>
              </a:rPr>
              <a:t>z</a:t>
            </a:r>
            <a:r>
              <a:rPr sz="1400" b="1" dirty="0">
                <a:solidFill>
                  <a:srgbClr val="58595B"/>
                </a:solidFill>
                <a:latin typeface="Arial"/>
                <a:cs typeface="Arial"/>
              </a:rPr>
              <a:t>e Budget</a:t>
            </a:r>
            <a:endParaRPr sz="1400" dirty="0">
              <a:latin typeface="Arial"/>
              <a:cs typeface="Arial"/>
            </a:endParaRPr>
          </a:p>
        </p:txBody>
      </p:sp>
      <p:sp>
        <p:nvSpPr>
          <p:cNvPr id="35" name="object 35"/>
          <p:cNvSpPr/>
          <p:nvPr/>
        </p:nvSpPr>
        <p:spPr>
          <a:xfrm>
            <a:off x="3387842" y="5199328"/>
            <a:ext cx="902969" cy="901700"/>
          </a:xfrm>
          <a:custGeom>
            <a:avLst/>
            <a:gdLst/>
            <a:ahLst/>
            <a:cxnLst/>
            <a:rect l="l" t="t" r="r" b="b"/>
            <a:pathLst>
              <a:path w="902970" h="901700">
                <a:moveTo>
                  <a:pt x="451256" y="0"/>
                </a:moveTo>
                <a:lnTo>
                  <a:pt x="378059" y="5900"/>
                </a:lnTo>
                <a:lnTo>
                  <a:pt x="308623" y="22984"/>
                </a:lnTo>
                <a:lnTo>
                  <a:pt x="243876" y="50323"/>
                </a:lnTo>
                <a:lnTo>
                  <a:pt x="184749" y="86988"/>
                </a:lnTo>
                <a:lnTo>
                  <a:pt x="132168" y="132051"/>
                </a:lnTo>
                <a:lnTo>
                  <a:pt x="87065" y="184584"/>
                </a:lnTo>
                <a:lnTo>
                  <a:pt x="50367" y="243659"/>
                </a:lnTo>
                <a:lnTo>
                  <a:pt x="23005" y="308347"/>
                </a:lnTo>
                <a:lnTo>
                  <a:pt x="5906" y="377720"/>
                </a:lnTo>
                <a:lnTo>
                  <a:pt x="0" y="450850"/>
                </a:lnTo>
                <a:lnTo>
                  <a:pt x="1495" y="487826"/>
                </a:lnTo>
                <a:lnTo>
                  <a:pt x="13114" y="559194"/>
                </a:lnTo>
                <a:lnTo>
                  <a:pt x="35461" y="626340"/>
                </a:lnTo>
                <a:lnTo>
                  <a:pt x="67607" y="688337"/>
                </a:lnTo>
                <a:lnTo>
                  <a:pt x="108624" y="744257"/>
                </a:lnTo>
                <a:lnTo>
                  <a:pt x="157582" y="793171"/>
                </a:lnTo>
                <a:lnTo>
                  <a:pt x="213552" y="834151"/>
                </a:lnTo>
                <a:lnTo>
                  <a:pt x="275605" y="866269"/>
                </a:lnTo>
                <a:lnTo>
                  <a:pt x="342813" y="888597"/>
                </a:lnTo>
                <a:lnTo>
                  <a:pt x="414245" y="900205"/>
                </a:lnTo>
                <a:lnTo>
                  <a:pt x="451256" y="901700"/>
                </a:lnTo>
                <a:lnTo>
                  <a:pt x="488266" y="900205"/>
                </a:lnTo>
                <a:lnTo>
                  <a:pt x="559699" y="888597"/>
                </a:lnTo>
                <a:lnTo>
                  <a:pt x="626906" y="866269"/>
                </a:lnTo>
                <a:lnTo>
                  <a:pt x="636193" y="861910"/>
                </a:lnTo>
                <a:lnTo>
                  <a:pt x="449732" y="861910"/>
                </a:lnTo>
                <a:lnTo>
                  <a:pt x="415912" y="860540"/>
                </a:lnTo>
                <a:lnTo>
                  <a:pt x="350610" y="849898"/>
                </a:lnTo>
                <a:lnTo>
                  <a:pt x="289140" y="829436"/>
                </a:lnTo>
                <a:lnTo>
                  <a:pt x="232360" y="800007"/>
                </a:lnTo>
                <a:lnTo>
                  <a:pt x="181127" y="762470"/>
                </a:lnTo>
                <a:lnTo>
                  <a:pt x="136296" y="717681"/>
                </a:lnTo>
                <a:lnTo>
                  <a:pt x="98725" y="666494"/>
                </a:lnTo>
                <a:lnTo>
                  <a:pt x="69270" y="609766"/>
                </a:lnTo>
                <a:lnTo>
                  <a:pt x="48789" y="548354"/>
                </a:lnTo>
                <a:lnTo>
                  <a:pt x="38138" y="483114"/>
                </a:lnTo>
                <a:lnTo>
                  <a:pt x="36766" y="449326"/>
                </a:lnTo>
                <a:lnTo>
                  <a:pt x="38138" y="415535"/>
                </a:lnTo>
                <a:lnTo>
                  <a:pt x="48789" y="350292"/>
                </a:lnTo>
                <a:lnTo>
                  <a:pt x="69270" y="288877"/>
                </a:lnTo>
                <a:lnTo>
                  <a:pt x="98725" y="232148"/>
                </a:lnTo>
                <a:lnTo>
                  <a:pt x="136296" y="180960"/>
                </a:lnTo>
                <a:lnTo>
                  <a:pt x="181127" y="136169"/>
                </a:lnTo>
                <a:lnTo>
                  <a:pt x="232360" y="98631"/>
                </a:lnTo>
                <a:lnTo>
                  <a:pt x="289140" y="69203"/>
                </a:lnTo>
                <a:lnTo>
                  <a:pt x="350610" y="48740"/>
                </a:lnTo>
                <a:lnTo>
                  <a:pt x="415912" y="38098"/>
                </a:lnTo>
                <a:lnTo>
                  <a:pt x="449732" y="36728"/>
                </a:lnTo>
                <a:lnTo>
                  <a:pt x="629672" y="36728"/>
                </a:lnTo>
                <a:lnTo>
                  <a:pt x="626906" y="35430"/>
                </a:lnTo>
                <a:lnTo>
                  <a:pt x="593889" y="22984"/>
                </a:lnTo>
                <a:lnTo>
                  <a:pt x="559699" y="13102"/>
                </a:lnTo>
                <a:lnTo>
                  <a:pt x="524453" y="5900"/>
                </a:lnTo>
                <a:lnTo>
                  <a:pt x="488266" y="1494"/>
                </a:lnTo>
                <a:lnTo>
                  <a:pt x="451256" y="0"/>
                </a:lnTo>
                <a:close/>
              </a:path>
              <a:path w="902970" h="901700">
                <a:moveTo>
                  <a:pt x="629672" y="36728"/>
                </a:moveTo>
                <a:lnTo>
                  <a:pt x="449732" y="36728"/>
                </a:lnTo>
                <a:lnTo>
                  <a:pt x="483550" y="38098"/>
                </a:lnTo>
                <a:lnTo>
                  <a:pt x="516625" y="42138"/>
                </a:lnTo>
                <a:lnTo>
                  <a:pt x="580115" y="57797"/>
                </a:lnTo>
                <a:lnTo>
                  <a:pt x="639345" y="82850"/>
                </a:lnTo>
                <a:lnTo>
                  <a:pt x="693457" y="116440"/>
                </a:lnTo>
                <a:lnTo>
                  <a:pt x="741595" y="157711"/>
                </a:lnTo>
                <a:lnTo>
                  <a:pt x="782903" y="205808"/>
                </a:lnTo>
                <a:lnTo>
                  <a:pt x="816522" y="259873"/>
                </a:lnTo>
                <a:lnTo>
                  <a:pt x="841597" y="319052"/>
                </a:lnTo>
                <a:lnTo>
                  <a:pt x="857270" y="382488"/>
                </a:lnTo>
                <a:lnTo>
                  <a:pt x="862685" y="449326"/>
                </a:lnTo>
                <a:lnTo>
                  <a:pt x="861314" y="483114"/>
                </a:lnTo>
                <a:lnTo>
                  <a:pt x="850662" y="548354"/>
                </a:lnTo>
                <a:lnTo>
                  <a:pt x="830181" y="609766"/>
                </a:lnTo>
                <a:lnTo>
                  <a:pt x="800727" y="666494"/>
                </a:lnTo>
                <a:lnTo>
                  <a:pt x="763156" y="717681"/>
                </a:lnTo>
                <a:lnTo>
                  <a:pt x="718327" y="762470"/>
                </a:lnTo>
                <a:lnTo>
                  <a:pt x="667094" y="800007"/>
                </a:lnTo>
                <a:lnTo>
                  <a:pt x="610316" y="829436"/>
                </a:lnTo>
                <a:lnTo>
                  <a:pt x="548849" y="849898"/>
                </a:lnTo>
                <a:lnTo>
                  <a:pt x="483550" y="860540"/>
                </a:lnTo>
                <a:lnTo>
                  <a:pt x="449732" y="861910"/>
                </a:lnTo>
                <a:lnTo>
                  <a:pt x="636193" y="861910"/>
                </a:lnTo>
                <a:lnTo>
                  <a:pt x="688960" y="834151"/>
                </a:lnTo>
                <a:lnTo>
                  <a:pt x="744930" y="793171"/>
                </a:lnTo>
                <a:lnTo>
                  <a:pt x="793888" y="744257"/>
                </a:lnTo>
                <a:lnTo>
                  <a:pt x="834904" y="688337"/>
                </a:lnTo>
                <a:lnTo>
                  <a:pt x="867051" y="626340"/>
                </a:lnTo>
                <a:lnTo>
                  <a:pt x="889398" y="559194"/>
                </a:lnTo>
                <a:lnTo>
                  <a:pt x="901016" y="487826"/>
                </a:lnTo>
                <a:lnTo>
                  <a:pt x="902512" y="450850"/>
                </a:lnTo>
                <a:lnTo>
                  <a:pt x="901016" y="413873"/>
                </a:lnTo>
                <a:lnTo>
                  <a:pt x="889398" y="342505"/>
                </a:lnTo>
                <a:lnTo>
                  <a:pt x="867051" y="275359"/>
                </a:lnTo>
                <a:lnTo>
                  <a:pt x="834904" y="213362"/>
                </a:lnTo>
                <a:lnTo>
                  <a:pt x="793888" y="157442"/>
                </a:lnTo>
                <a:lnTo>
                  <a:pt x="744930" y="108528"/>
                </a:lnTo>
                <a:lnTo>
                  <a:pt x="688960" y="67548"/>
                </a:lnTo>
                <a:lnTo>
                  <a:pt x="658635" y="50323"/>
                </a:lnTo>
                <a:lnTo>
                  <a:pt x="629672" y="36728"/>
                </a:lnTo>
                <a:close/>
              </a:path>
            </a:pathLst>
          </a:custGeom>
          <a:solidFill>
            <a:srgbClr val="98CA3C"/>
          </a:solidFill>
        </p:spPr>
        <p:txBody>
          <a:bodyPr wrap="square" lIns="0" tIns="0" rIns="0" bIns="0" rtlCol="0"/>
          <a:lstStyle/>
          <a:p>
            <a:endParaRPr/>
          </a:p>
        </p:txBody>
      </p:sp>
      <p:sp>
        <p:nvSpPr>
          <p:cNvPr id="36" name="object 36"/>
          <p:cNvSpPr/>
          <p:nvPr/>
        </p:nvSpPr>
        <p:spPr>
          <a:xfrm>
            <a:off x="3449114" y="5260549"/>
            <a:ext cx="777240" cy="776605"/>
          </a:xfrm>
          <a:custGeom>
            <a:avLst/>
            <a:gdLst/>
            <a:ahLst/>
            <a:cxnLst/>
            <a:rect l="l" t="t" r="r" b="b"/>
            <a:pathLst>
              <a:path w="777239" h="776604">
                <a:moveTo>
                  <a:pt x="388454" y="0"/>
                </a:moveTo>
                <a:lnTo>
                  <a:pt x="325528" y="5088"/>
                </a:lnTo>
                <a:lnTo>
                  <a:pt x="265803" y="19818"/>
                </a:lnTo>
                <a:lnTo>
                  <a:pt x="210087" y="43384"/>
                </a:lnTo>
                <a:lnTo>
                  <a:pt x="159185" y="74980"/>
                </a:lnTo>
                <a:lnTo>
                  <a:pt x="113903" y="113801"/>
                </a:lnTo>
                <a:lnTo>
                  <a:pt x="75047" y="159042"/>
                </a:lnTo>
                <a:lnTo>
                  <a:pt x="43422" y="209898"/>
                </a:lnTo>
                <a:lnTo>
                  <a:pt x="19836" y="265562"/>
                </a:lnTo>
                <a:lnTo>
                  <a:pt x="5093" y="325231"/>
                </a:lnTo>
                <a:lnTo>
                  <a:pt x="0" y="388099"/>
                </a:lnTo>
                <a:lnTo>
                  <a:pt x="1290" y="419882"/>
                </a:lnTo>
                <a:lnTo>
                  <a:pt x="11309" y="481251"/>
                </a:lnTo>
                <a:lnTo>
                  <a:pt x="30574" y="539018"/>
                </a:lnTo>
                <a:lnTo>
                  <a:pt x="58280" y="592379"/>
                </a:lnTo>
                <a:lnTo>
                  <a:pt x="93621" y="640528"/>
                </a:lnTo>
                <a:lnTo>
                  <a:pt x="135791" y="682660"/>
                </a:lnTo>
                <a:lnTo>
                  <a:pt x="183984" y="717969"/>
                </a:lnTo>
                <a:lnTo>
                  <a:pt x="237393" y="745651"/>
                </a:lnTo>
                <a:lnTo>
                  <a:pt x="295215" y="764899"/>
                </a:lnTo>
                <a:lnTo>
                  <a:pt x="356641" y="774909"/>
                </a:lnTo>
                <a:lnTo>
                  <a:pt x="388454" y="776198"/>
                </a:lnTo>
                <a:lnTo>
                  <a:pt x="420268" y="774909"/>
                </a:lnTo>
                <a:lnTo>
                  <a:pt x="481694" y="764899"/>
                </a:lnTo>
                <a:lnTo>
                  <a:pt x="539515" y="745651"/>
                </a:lnTo>
                <a:lnTo>
                  <a:pt x="592925" y="717969"/>
                </a:lnTo>
                <a:lnTo>
                  <a:pt x="641118" y="682660"/>
                </a:lnTo>
                <a:lnTo>
                  <a:pt x="683288" y="640528"/>
                </a:lnTo>
                <a:lnTo>
                  <a:pt x="718629" y="592379"/>
                </a:lnTo>
                <a:lnTo>
                  <a:pt x="746335" y="539018"/>
                </a:lnTo>
                <a:lnTo>
                  <a:pt x="765600" y="481251"/>
                </a:lnTo>
                <a:lnTo>
                  <a:pt x="775619" y="419882"/>
                </a:lnTo>
                <a:lnTo>
                  <a:pt x="776909" y="388099"/>
                </a:lnTo>
                <a:lnTo>
                  <a:pt x="775619" y="356316"/>
                </a:lnTo>
                <a:lnTo>
                  <a:pt x="765600" y="294947"/>
                </a:lnTo>
                <a:lnTo>
                  <a:pt x="746335" y="237179"/>
                </a:lnTo>
                <a:lnTo>
                  <a:pt x="718629" y="183818"/>
                </a:lnTo>
                <a:lnTo>
                  <a:pt x="683288" y="135669"/>
                </a:lnTo>
                <a:lnTo>
                  <a:pt x="641118" y="93538"/>
                </a:lnTo>
                <a:lnTo>
                  <a:pt x="592925" y="58228"/>
                </a:lnTo>
                <a:lnTo>
                  <a:pt x="539515" y="30547"/>
                </a:lnTo>
                <a:lnTo>
                  <a:pt x="481694" y="11299"/>
                </a:lnTo>
                <a:lnTo>
                  <a:pt x="420268" y="1289"/>
                </a:lnTo>
                <a:lnTo>
                  <a:pt x="388454" y="0"/>
                </a:lnTo>
                <a:close/>
              </a:path>
            </a:pathLst>
          </a:custGeom>
          <a:solidFill>
            <a:srgbClr val="264692"/>
          </a:solidFill>
        </p:spPr>
        <p:txBody>
          <a:bodyPr wrap="square" lIns="0" tIns="0" rIns="0" bIns="0" rtlCol="0"/>
          <a:lstStyle/>
          <a:p>
            <a:endParaRPr/>
          </a:p>
        </p:txBody>
      </p:sp>
      <p:sp>
        <p:nvSpPr>
          <p:cNvPr id="37" name="object 37"/>
          <p:cNvSpPr/>
          <p:nvPr/>
        </p:nvSpPr>
        <p:spPr>
          <a:xfrm>
            <a:off x="3449114" y="5260551"/>
            <a:ext cx="777240" cy="776605"/>
          </a:xfrm>
          <a:custGeom>
            <a:avLst/>
            <a:gdLst/>
            <a:ahLst/>
            <a:cxnLst/>
            <a:rect l="l" t="t" r="r" b="b"/>
            <a:pathLst>
              <a:path w="777239" h="776604">
                <a:moveTo>
                  <a:pt x="388454" y="0"/>
                </a:moveTo>
                <a:lnTo>
                  <a:pt x="325528" y="5088"/>
                </a:lnTo>
                <a:lnTo>
                  <a:pt x="265803" y="19818"/>
                </a:lnTo>
                <a:lnTo>
                  <a:pt x="210087" y="43384"/>
                </a:lnTo>
                <a:lnTo>
                  <a:pt x="159185" y="74980"/>
                </a:lnTo>
                <a:lnTo>
                  <a:pt x="113903" y="113801"/>
                </a:lnTo>
                <a:lnTo>
                  <a:pt x="75047" y="159042"/>
                </a:lnTo>
                <a:lnTo>
                  <a:pt x="43422" y="209898"/>
                </a:lnTo>
                <a:lnTo>
                  <a:pt x="19836" y="265562"/>
                </a:lnTo>
                <a:lnTo>
                  <a:pt x="5093" y="325231"/>
                </a:lnTo>
                <a:lnTo>
                  <a:pt x="0" y="388099"/>
                </a:lnTo>
                <a:lnTo>
                  <a:pt x="1290" y="419882"/>
                </a:lnTo>
                <a:lnTo>
                  <a:pt x="11309" y="481251"/>
                </a:lnTo>
                <a:lnTo>
                  <a:pt x="30574" y="539018"/>
                </a:lnTo>
                <a:lnTo>
                  <a:pt x="58280" y="592379"/>
                </a:lnTo>
                <a:lnTo>
                  <a:pt x="93621" y="640528"/>
                </a:lnTo>
                <a:lnTo>
                  <a:pt x="135791" y="682660"/>
                </a:lnTo>
                <a:lnTo>
                  <a:pt x="183984" y="717969"/>
                </a:lnTo>
                <a:lnTo>
                  <a:pt x="237393" y="745651"/>
                </a:lnTo>
                <a:lnTo>
                  <a:pt x="295215" y="764899"/>
                </a:lnTo>
                <a:lnTo>
                  <a:pt x="356641" y="774909"/>
                </a:lnTo>
                <a:lnTo>
                  <a:pt x="388454" y="776198"/>
                </a:lnTo>
                <a:lnTo>
                  <a:pt x="420268" y="774909"/>
                </a:lnTo>
                <a:lnTo>
                  <a:pt x="481694" y="764899"/>
                </a:lnTo>
                <a:lnTo>
                  <a:pt x="539515" y="745651"/>
                </a:lnTo>
                <a:lnTo>
                  <a:pt x="592925" y="717969"/>
                </a:lnTo>
                <a:lnTo>
                  <a:pt x="641118" y="682660"/>
                </a:lnTo>
                <a:lnTo>
                  <a:pt x="683288" y="640528"/>
                </a:lnTo>
                <a:lnTo>
                  <a:pt x="718629" y="592379"/>
                </a:lnTo>
                <a:lnTo>
                  <a:pt x="746335" y="539018"/>
                </a:lnTo>
                <a:lnTo>
                  <a:pt x="765600" y="481251"/>
                </a:lnTo>
                <a:lnTo>
                  <a:pt x="775619" y="419882"/>
                </a:lnTo>
                <a:lnTo>
                  <a:pt x="776909" y="388099"/>
                </a:lnTo>
                <a:lnTo>
                  <a:pt x="775619" y="356316"/>
                </a:lnTo>
                <a:lnTo>
                  <a:pt x="765600" y="294947"/>
                </a:lnTo>
                <a:lnTo>
                  <a:pt x="746335" y="237179"/>
                </a:lnTo>
                <a:lnTo>
                  <a:pt x="718629" y="183818"/>
                </a:lnTo>
                <a:lnTo>
                  <a:pt x="683288" y="135669"/>
                </a:lnTo>
                <a:lnTo>
                  <a:pt x="641118" y="93538"/>
                </a:lnTo>
                <a:lnTo>
                  <a:pt x="592925" y="58228"/>
                </a:lnTo>
                <a:lnTo>
                  <a:pt x="539515" y="30547"/>
                </a:lnTo>
                <a:lnTo>
                  <a:pt x="481694" y="11299"/>
                </a:lnTo>
                <a:lnTo>
                  <a:pt x="420268" y="1289"/>
                </a:lnTo>
                <a:lnTo>
                  <a:pt x="388454" y="0"/>
                </a:lnTo>
                <a:close/>
              </a:path>
            </a:pathLst>
          </a:custGeom>
          <a:solidFill>
            <a:srgbClr val="98CA3C"/>
          </a:solidFill>
        </p:spPr>
        <p:txBody>
          <a:bodyPr wrap="square" lIns="0" tIns="0" rIns="0" bIns="0" rtlCol="0"/>
          <a:lstStyle/>
          <a:p>
            <a:endParaRPr/>
          </a:p>
        </p:txBody>
      </p:sp>
      <p:sp>
        <p:nvSpPr>
          <p:cNvPr id="38" name="object 38"/>
          <p:cNvSpPr txBox="1"/>
          <p:nvPr/>
        </p:nvSpPr>
        <p:spPr>
          <a:xfrm>
            <a:off x="3722917" y="5384300"/>
            <a:ext cx="244475" cy="477054"/>
          </a:xfrm>
          <a:prstGeom prst="rect">
            <a:avLst/>
          </a:prstGeom>
        </p:spPr>
        <p:txBody>
          <a:bodyPr vert="horz" wrap="square" lIns="0" tIns="0" rIns="0" bIns="0" rtlCol="0">
            <a:spAutoFit/>
          </a:bodyPr>
          <a:lstStyle/>
          <a:p>
            <a:pPr marL="12700">
              <a:lnSpc>
                <a:spcPct val="100000"/>
              </a:lnSpc>
            </a:pPr>
            <a:r>
              <a:rPr sz="3100" b="1" dirty="0">
                <a:solidFill>
                  <a:srgbClr val="FFFFFF"/>
                </a:solidFill>
                <a:latin typeface="Arial"/>
                <a:cs typeface="Arial"/>
              </a:rPr>
              <a:t>4</a:t>
            </a:r>
            <a:endParaRPr sz="3100" dirty="0">
              <a:latin typeface="Arial"/>
              <a:cs typeface="Arial"/>
            </a:endParaRPr>
          </a:p>
        </p:txBody>
      </p:sp>
      <p:sp>
        <p:nvSpPr>
          <p:cNvPr id="39" name="object 39"/>
          <p:cNvSpPr/>
          <p:nvPr/>
        </p:nvSpPr>
        <p:spPr>
          <a:xfrm>
            <a:off x="152401" y="5637480"/>
            <a:ext cx="3235960" cy="0"/>
          </a:xfrm>
          <a:custGeom>
            <a:avLst/>
            <a:gdLst/>
            <a:ahLst/>
            <a:cxnLst/>
            <a:rect l="l" t="t" r="r" b="b"/>
            <a:pathLst>
              <a:path w="3235960">
                <a:moveTo>
                  <a:pt x="0" y="0"/>
                </a:moveTo>
                <a:lnTo>
                  <a:pt x="3235439" y="0"/>
                </a:lnTo>
              </a:path>
            </a:pathLst>
          </a:custGeom>
          <a:ln w="25400">
            <a:solidFill>
              <a:srgbClr val="B1B3B6"/>
            </a:solidFill>
          </a:ln>
        </p:spPr>
        <p:txBody>
          <a:bodyPr wrap="square" lIns="0" tIns="0" rIns="0" bIns="0" rtlCol="0"/>
          <a:lstStyle/>
          <a:p>
            <a:endParaRPr/>
          </a:p>
        </p:txBody>
      </p:sp>
      <p:sp>
        <p:nvSpPr>
          <p:cNvPr id="41" name="object 21"/>
          <p:cNvSpPr/>
          <p:nvPr/>
        </p:nvSpPr>
        <p:spPr>
          <a:xfrm>
            <a:off x="1831117" y="2641100"/>
            <a:ext cx="889000" cy="876300"/>
          </a:xfrm>
          <a:custGeom>
            <a:avLst/>
            <a:gdLst/>
            <a:ahLst/>
            <a:cxnLst/>
            <a:rect l="l" t="t" r="r" b="b"/>
            <a:pathLst>
              <a:path w="889000" h="876300">
                <a:moveTo>
                  <a:pt x="444334" y="0"/>
                </a:moveTo>
                <a:lnTo>
                  <a:pt x="372260" y="5734"/>
                </a:lnTo>
                <a:lnTo>
                  <a:pt x="303889" y="22336"/>
                </a:lnTo>
                <a:lnTo>
                  <a:pt x="240136" y="48905"/>
                </a:lnTo>
                <a:lnTo>
                  <a:pt x="181915" y="84536"/>
                </a:lnTo>
                <a:lnTo>
                  <a:pt x="130141" y="128330"/>
                </a:lnTo>
                <a:lnTo>
                  <a:pt x="85730" y="179383"/>
                </a:lnTo>
                <a:lnTo>
                  <a:pt x="49595" y="236793"/>
                </a:lnTo>
                <a:lnTo>
                  <a:pt x="22652" y="299659"/>
                </a:lnTo>
                <a:lnTo>
                  <a:pt x="5815" y="367079"/>
                </a:lnTo>
                <a:lnTo>
                  <a:pt x="0" y="438150"/>
                </a:lnTo>
                <a:lnTo>
                  <a:pt x="1472" y="474085"/>
                </a:lnTo>
                <a:lnTo>
                  <a:pt x="12913" y="543443"/>
                </a:lnTo>
                <a:lnTo>
                  <a:pt x="34917" y="608698"/>
                </a:lnTo>
                <a:lnTo>
                  <a:pt x="66570" y="668949"/>
                </a:lnTo>
                <a:lnTo>
                  <a:pt x="106958" y="723294"/>
                </a:lnTo>
                <a:lnTo>
                  <a:pt x="155165" y="770830"/>
                </a:lnTo>
                <a:lnTo>
                  <a:pt x="210277" y="810655"/>
                </a:lnTo>
                <a:lnTo>
                  <a:pt x="271378" y="841868"/>
                </a:lnTo>
                <a:lnTo>
                  <a:pt x="337555" y="863566"/>
                </a:lnTo>
                <a:lnTo>
                  <a:pt x="407892" y="874847"/>
                </a:lnTo>
                <a:lnTo>
                  <a:pt x="444334" y="876300"/>
                </a:lnTo>
                <a:lnTo>
                  <a:pt x="480777" y="874847"/>
                </a:lnTo>
                <a:lnTo>
                  <a:pt x="551114" y="863566"/>
                </a:lnTo>
                <a:lnTo>
                  <a:pt x="617291" y="841868"/>
                </a:lnTo>
                <a:lnTo>
                  <a:pt x="626443" y="837628"/>
                </a:lnTo>
                <a:lnTo>
                  <a:pt x="442823" y="837628"/>
                </a:lnTo>
                <a:lnTo>
                  <a:pt x="409523" y="836296"/>
                </a:lnTo>
                <a:lnTo>
                  <a:pt x="345226" y="825955"/>
                </a:lnTo>
                <a:lnTo>
                  <a:pt x="284703" y="806069"/>
                </a:lnTo>
                <a:lnTo>
                  <a:pt x="228796" y="777470"/>
                </a:lnTo>
                <a:lnTo>
                  <a:pt x="178350" y="740991"/>
                </a:lnTo>
                <a:lnTo>
                  <a:pt x="134208" y="697463"/>
                </a:lnTo>
                <a:lnTo>
                  <a:pt x="97214" y="647718"/>
                </a:lnTo>
                <a:lnTo>
                  <a:pt x="68212" y="592588"/>
                </a:lnTo>
                <a:lnTo>
                  <a:pt x="48045" y="532905"/>
                </a:lnTo>
                <a:lnTo>
                  <a:pt x="37558" y="469501"/>
                </a:lnTo>
                <a:lnTo>
                  <a:pt x="36207" y="436664"/>
                </a:lnTo>
                <a:lnTo>
                  <a:pt x="37558" y="403826"/>
                </a:lnTo>
                <a:lnTo>
                  <a:pt x="48045" y="340422"/>
                </a:lnTo>
                <a:lnTo>
                  <a:pt x="68212" y="280739"/>
                </a:lnTo>
                <a:lnTo>
                  <a:pt x="97214" y="225609"/>
                </a:lnTo>
                <a:lnTo>
                  <a:pt x="134208" y="175864"/>
                </a:lnTo>
                <a:lnTo>
                  <a:pt x="178350" y="132336"/>
                </a:lnTo>
                <a:lnTo>
                  <a:pt x="228796" y="95857"/>
                </a:lnTo>
                <a:lnTo>
                  <a:pt x="284703" y="67259"/>
                </a:lnTo>
                <a:lnTo>
                  <a:pt x="345226" y="47373"/>
                </a:lnTo>
                <a:lnTo>
                  <a:pt x="409523" y="37031"/>
                </a:lnTo>
                <a:lnTo>
                  <a:pt x="442823" y="35699"/>
                </a:lnTo>
                <a:lnTo>
                  <a:pt x="620028" y="35699"/>
                </a:lnTo>
                <a:lnTo>
                  <a:pt x="617291" y="34431"/>
                </a:lnTo>
                <a:lnTo>
                  <a:pt x="584780" y="22336"/>
                </a:lnTo>
                <a:lnTo>
                  <a:pt x="551114" y="12733"/>
                </a:lnTo>
                <a:lnTo>
                  <a:pt x="516408" y="5734"/>
                </a:lnTo>
                <a:lnTo>
                  <a:pt x="480777" y="1452"/>
                </a:lnTo>
                <a:lnTo>
                  <a:pt x="444334" y="0"/>
                </a:lnTo>
                <a:close/>
              </a:path>
              <a:path w="889000" h="876300">
                <a:moveTo>
                  <a:pt x="620028" y="35699"/>
                </a:moveTo>
                <a:lnTo>
                  <a:pt x="442823" y="35699"/>
                </a:lnTo>
                <a:lnTo>
                  <a:pt x="476125" y="37031"/>
                </a:lnTo>
                <a:lnTo>
                  <a:pt x="508694" y="40957"/>
                </a:lnTo>
                <a:lnTo>
                  <a:pt x="571212" y="56174"/>
                </a:lnTo>
                <a:lnTo>
                  <a:pt x="629535" y="80521"/>
                </a:lnTo>
                <a:lnTo>
                  <a:pt x="682819" y="113164"/>
                </a:lnTo>
                <a:lnTo>
                  <a:pt x="730219" y="153271"/>
                </a:lnTo>
                <a:lnTo>
                  <a:pt x="770893" y="200011"/>
                </a:lnTo>
                <a:lnTo>
                  <a:pt x="803997" y="252553"/>
                </a:lnTo>
                <a:lnTo>
                  <a:pt x="828687" y="310063"/>
                </a:lnTo>
                <a:lnTo>
                  <a:pt x="844120" y="371711"/>
                </a:lnTo>
                <a:lnTo>
                  <a:pt x="849452" y="436664"/>
                </a:lnTo>
                <a:lnTo>
                  <a:pt x="848101" y="469501"/>
                </a:lnTo>
                <a:lnTo>
                  <a:pt x="837614" y="532905"/>
                </a:lnTo>
                <a:lnTo>
                  <a:pt x="817447" y="592588"/>
                </a:lnTo>
                <a:lnTo>
                  <a:pt x="788444" y="647718"/>
                </a:lnTo>
                <a:lnTo>
                  <a:pt x="751450" y="697463"/>
                </a:lnTo>
                <a:lnTo>
                  <a:pt x="707307" y="740991"/>
                </a:lnTo>
                <a:lnTo>
                  <a:pt x="656860" y="777470"/>
                </a:lnTo>
                <a:lnTo>
                  <a:pt x="600951" y="806069"/>
                </a:lnTo>
                <a:lnTo>
                  <a:pt x="540425" y="825955"/>
                </a:lnTo>
                <a:lnTo>
                  <a:pt x="476125" y="836296"/>
                </a:lnTo>
                <a:lnTo>
                  <a:pt x="442823" y="837628"/>
                </a:lnTo>
                <a:lnTo>
                  <a:pt x="626443" y="837628"/>
                </a:lnTo>
                <a:lnTo>
                  <a:pt x="678392" y="810655"/>
                </a:lnTo>
                <a:lnTo>
                  <a:pt x="733504" y="770830"/>
                </a:lnTo>
                <a:lnTo>
                  <a:pt x="781711" y="723294"/>
                </a:lnTo>
                <a:lnTo>
                  <a:pt x="822098" y="668949"/>
                </a:lnTo>
                <a:lnTo>
                  <a:pt x="853752" y="608698"/>
                </a:lnTo>
                <a:lnTo>
                  <a:pt x="875756" y="543443"/>
                </a:lnTo>
                <a:lnTo>
                  <a:pt x="887196" y="474085"/>
                </a:lnTo>
                <a:lnTo>
                  <a:pt x="888669" y="438150"/>
                </a:lnTo>
                <a:lnTo>
                  <a:pt x="887196" y="402214"/>
                </a:lnTo>
                <a:lnTo>
                  <a:pt x="875756" y="332856"/>
                </a:lnTo>
                <a:lnTo>
                  <a:pt x="853752" y="267601"/>
                </a:lnTo>
                <a:lnTo>
                  <a:pt x="822098" y="207350"/>
                </a:lnTo>
                <a:lnTo>
                  <a:pt x="781711" y="153005"/>
                </a:lnTo>
                <a:lnTo>
                  <a:pt x="733504" y="105469"/>
                </a:lnTo>
                <a:lnTo>
                  <a:pt x="678392" y="65644"/>
                </a:lnTo>
                <a:lnTo>
                  <a:pt x="648533" y="48905"/>
                </a:lnTo>
                <a:lnTo>
                  <a:pt x="620028" y="35699"/>
                </a:lnTo>
                <a:close/>
              </a:path>
            </a:pathLst>
          </a:custGeom>
          <a:solidFill>
            <a:srgbClr val="98CA3C"/>
          </a:solid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743200" y="1676400"/>
            <a:ext cx="3785936" cy="4495800"/>
            <a:chOff x="2743200" y="1676400"/>
            <a:chExt cx="3785936" cy="4495800"/>
          </a:xfrm>
        </p:grpSpPr>
        <p:pic>
          <p:nvPicPr>
            <p:cNvPr id="154626" name="Picture 2" descr="C:\Users\crpthomsu\Desktop\man sign.png"/>
            <p:cNvPicPr>
              <a:picLocks noChangeAspect="1" noChangeArrowheads="1"/>
            </p:cNvPicPr>
            <p:nvPr/>
          </p:nvPicPr>
          <p:blipFill>
            <a:blip r:embed="rId2" cstate="print">
              <a:clrChange>
                <a:clrFrom>
                  <a:srgbClr val="FFFFFF"/>
                </a:clrFrom>
                <a:clrTo>
                  <a:srgbClr val="FFFFFF">
                    <a:alpha val="0"/>
                  </a:srgbClr>
                </a:clrTo>
              </a:clrChange>
            </a:blip>
            <a:srcRect r="23353" b="17690"/>
            <a:stretch>
              <a:fillRect/>
            </a:stretch>
          </p:blipFill>
          <p:spPr bwMode="auto">
            <a:xfrm>
              <a:off x="2743200" y="1676400"/>
              <a:ext cx="3785936" cy="4495800"/>
            </a:xfrm>
            <a:prstGeom prst="rect">
              <a:avLst/>
            </a:prstGeom>
            <a:noFill/>
          </p:spPr>
        </p:pic>
        <p:sp>
          <p:nvSpPr>
            <p:cNvPr id="5" name="TextBox 4"/>
            <p:cNvSpPr txBox="1"/>
            <p:nvPr/>
          </p:nvSpPr>
          <p:spPr>
            <a:xfrm rot="406527">
              <a:off x="3505816" y="2119988"/>
              <a:ext cx="2438400" cy="1446550"/>
            </a:xfrm>
            <a:prstGeom prst="rect">
              <a:avLst/>
            </a:prstGeom>
            <a:noFill/>
          </p:spPr>
          <p:txBody>
            <a:bodyPr wrap="square" rtlCol="0">
              <a:spAutoFit/>
            </a:bodyPr>
            <a:lstStyle/>
            <a:p>
              <a:pPr algn="ctr"/>
              <a:r>
                <a:rPr lang="en-US" sz="4400" b="1" dirty="0" smtClean="0">
                  <a:solidFill>
                    <a:srgbClr val="FF0000"/>
                  </a:solidFill>
                  <a:latin typeface="Century Gothic" pitchFamily="34" charset="0"/>
                </a:rPr>
                <a:t>Thank you!</a:t>
              </a:r>
              <a:endParaRPr lang="en-US" sz="4400" b="1" dirty="0">
                <a:solidFill>
                  <a:srgbClr val="FF0000"/>
                </a:solidFill>
                <a:latin typeface="Century Gothic" pitchFamily="34" charset="0"/>
              </a:endParaRPr>
            </a:p>
          </p:txBody>
        </p:sp>
      </p:grpSp>
      <p:sp>
        <p:nvSpPr>
          <p:cNvPr id="6" name="Title 5"/>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is SEO Important</a:t>
            </a:r>
            <a:endParaRPr lang="en-US" dirty="0"/>
          </a:p>
        </p:txBody>
      </p:sp>
      <p:pic>
        <p:nvPicPr>
          <p:cNvPr id="1026" name="Picture 2"/>
          <p:cNvPicPr>
            <a:picLocks noChangeAspect="1" noChangeArrowheads="1"/>
          </p:cNvPicPr>
          <p:nvPr/>
        </p:nvPicPr>
        <p:blipFill>
          <a:blip r:embed="rId2" cstate="print"/>
          <a:srcRect l="1296" t="8571" r="3887" b="12857"/>
          <a:stretch>
            <a:fillRect/>
          </a:stretch>
        </p:blipFill>
        <p:spPr bwMode="auto">
          <a:xfrm>
            <a:off x="272635" y="3733804"/>
            <a:ext cx="8365207" cy="2095485"/>
          </a:xfrm>
          <a:prstGeom prst="rect">
            <a:avLst/>
          </a:prstGeom>
          <a:noFill/>
          <a:ln w="9525">
            <a:noFill/>
            <a:miter lim="800000"/>
            <a:headEnd/>
            <a:tailEnd/>
          </a:ln>
        </p:spPr>
      </p:pic>
      <p:sp>
        <p:nvSpPr>
          <p:cNvPr id="10" name="object 9"/>
          <p:cNvSpPr txBox="1"/>
          <p:nvPr/>
        </p:nvSpPr>
        <p:spPr>
          <a:xfrm>
            <a:off x="2964180" y="2011048"/>
            <a:ext cx="4274820" cy="1188146"/>
          </a:xfrm>
          <a:prstGeom prst="rect">
            <a:avLst/>
          </a:prstGeom>
        </p:spPr>
        <p:txBody>
          <a:bodyPr vert="horz" wrap="square" lIns="0" tIns="0" rIns="0" bIns="0" rtlCol="0">
            <a:spAutoFit/>
          </a:bodyPr>
          <a:lstStyle/>
          <a:p>
            <a:pPr marL="12700">
              <a:lnSpc>
                <a:spcPct val="100000"/>
              </a:lnSpc>
            </a:pPr>
            <a:r>
              <a:rPr sz="2000" b="1" dirty="0">
                <a:solidFill>
                  <a:srgbClr val="58595B"/>
                </a:solidFill>
                <a:latin typeface="Arial"/>
                <a:cs typeface="Arial"/>
              </a:rPr>
              <a:t>70% </a:t>
            </a:r>
            <a:r>
              <a:rPr sz="2000" b="1" spc="10" dirty="0">
                <a:solidFill>
                  <a:srgbClr val="58595B"/>
                </a:solidFill>
                <a:latin typeface="Arial"/>
                <a:cs typeface="Arial"/>
              </a:rPr>
              <a:t>S</a:t>
            </a:r>
            <a:r>
              <a:rPr sz="2000" b="1" dirty="0">
                <a:solidFill>
                  <a:srgbClr val="58595B"/>
                </a:solidFill>
                <a:latin typeface="Arial"/>
                <a:cs typeface="Arial"/>
              </a:rPr>
              <a:t>ea</a:t>
            </a:r>
            <a:r>
              <a:rPr sz="2000" b="1" spc="-20" dirty="0">
                <a:solidFill>
                  <a:srgbClr val="58595B"/>
                </a:solidFill>
                <a:latin typeface="Arial"/>
                <a:cs typeface="Arial"/>
              </a:rPr>
              <a:t>r</a:t>
            </a:r>
            <a:r>
              <a:rPr sz="2000" b="1" dirty="0">
                <a:solidFill>
                  <a:srgbClr val="58595B"/>
                </a:solidFill>
                <a:latin typeface="Arial"/>
                <a:cs typeface="Arial"/>
              </a:rPr>
              <a:t>ch </a:t>
            </a:r>
            <a:r>
              <a:rPr sz="2000" b="1" spc="5" dirty="0">
                <a:solidFill>
                  <a:srgbClr val="58595B"/>
                </a:solidFill>
                <a:latin typeface="Arial"/>
                <a:cs typeface="Arial"/>
              </a:rPr>
              <a:t>O</a:t>
            </a:r>
            <a:r>
              <a:rPr sz="2000" b="1" dirty="0">
                <a:solidFill>
                  <a:srgbClr val="58595B"/>
                </a:solidFill>
                <a:latin typeface="Arial"/>
                <a:cs typeface="Arial"/>
              </a:rPr>
              <a:t>nline </a:t>
            </a:r>
            <a:r>
              <a:rPr sz="2000" b="1" spc="10" dirty="0">
                <a:solidFill>
                  <a:srgbClr val="58595B"/>
                </a:solidFill>
                <a:latin typeface="Arial"/>
                <a:cs typeface="Arial"/>
              </a:rPr>
              <a:t>B</a:t>
            </a:r>
            <a:r>
              <a:rPr sz="2000" b="1" dirty="0">
                <a:solidFill>
                  <a:srgbClr val="58595B"/>
                </a:solidFill>
                <a:latin typeface="Arial"/>
                <a:cs typeface="Arial"/>
              </a:rPr>
              <a:t>e</a:t>
            </a:r>
            <a:r>
              <a:rPr sz="2000" b="1" spc="-20" dirty="0">
                <a:solidFill>
                  <a:srgbClr val="58595B"/>
                </a:solidFill>
                <a:latin typeface="Arial"/>
                <a:cs typeface="Arial"/>
              </a:rPr>
              <a:t>f</a:t>
            </a:r>
            <a:r>
              <a:rPr sz="2000" b="1" dirty="0">
                <a:solidFill>
                  <a:srgbClr val="58595B"/>
                </a:solidFill>
                <a:latin typeface="Arial"/>
                <a:cs typeface="Arial"/>
              </a:rPr>
              <a:t>o</a:t>
            </a:r>
            <a:r>
              <a:rPr sz="2000" b="1" spc="-20" dirty="0">
                <a:solidFill>
                  <a:srgbClr val="58595B"/>
                </a:solidFill>
                <a:latin typeface="Arial"/>
                <a:cs typeface="Arial"/>
              </a:rPr>
              <a:t>r</a:t>
            </a:r>
            <a:r>
              <a:rPr sz="2000" b="1" dirty="0">
                <a:solidFill>
                  <a:srgbClr val="58595B"/>
                </a:solidFill>
                <a:latin typeface="Arial"/>
                <a:cs typeface="Arial"/>
              </a:rPr>
              <a:t>e Buying</a:t>
            </a:r>
            <a:endParaRPr sz="2000" b="1" dirty="0">
              <a:latin typeface="Arial"/>
              <a:cs typeface="Arial"/>
            </a:endParaRPr>
          </a:p>
          <a:p>
            <a:pPr marL="12700" marR="5080">
              <a:lnSpc>
                <a:spcPct val="100000"/>
              </a:lnSpc>
              <a:spcBef>
                <a:spcPts val="1105"/>
              </a:spcBef>
            </a:pPr>
            <a:r>
              <a:rPr sz="1600" spc="-30" dirty="0">
                <a:solidFill>
                  <a:srgbClr val="58595B"/>
                </a:solidFill>
                <a:latin typeface="Arial"/>
                <a:cs typeface="Arial"/>
              </a:rPr>
              <a:t>P</a:t>
            </a:r>
            <a:r>
              <a:rPr sz="1600" spc="-20" dirty="0">
                <a:solidFill>
                  <a:srgbClr val="58595B"/>
                </a:solidFill>
                <a:latin typeface="Arial"/>
                <a:cs typeface="Arial"/>
              </a:rPr>
              <a:t>r</a:t>
            </a:r>
            <a:r>
              <a:rPr sz="1600" dirty="0">
                <a:solidFill>
                  <a:srgbClr val="58595B"/>
                </a:solidFill>
                <a:latin typeface="Arial"/>
                <a:cs typeface="Arial"/>
              </a:rPr>
              <a:t>ospe</a:t>
            </a:r>
            <a:r>
              <a:rPr sz="1600" spc="20" dirty="0">
                <a:solidFill>
                  <a:srgbClr val="58595B"/>
                </a:solidFill>
                <a:latin typeface="Arial"/>
                <a:cs typeface="Arial"/>
              </a:rPr>
              <a:t>c</a:t>
            </a:r>
            <a:r>
              <a:rPr sz="1600" dirty="0">
                <a:solidFill>
                  <a:srgbClr val="58595B"/>
                </a:solidFill>
                <a:latin typeface="Arial"/>
                <a:cs typeface="Arial"/>
              </a:rPr>
              <a:t>ti</a:t>
            </a:r>
            <a:r>
              <a:rPr sz="1600" spc="-20" dirty="0">
                <a:solidFill>
                  <a:srgbClr val="58595B"/>
                </a:solidFill>
                <a:latin typeface="Arial"/>
                <a:cs typeface="Arial"/>
              </a:rPr>
              <a:t>v</a:t>
            </a:r>
            <a:r>
              <a:rPr sz="1600" dirty="0">
                <a:solidFill>
                  <a:srgbClr val="58595B"/>
                </a:solidFill>
                <a:latin typeface="Arial"/>
                <a:cs typeface="Arial"/>
              </a:rPr>
              <a:t>e bu</a:t>
            </a:r>
            <a:r>
              <a:rPr sz="1600" spc="-20" dirty="0">
                <a:solidFill>
                  <a:srgbClr val="58595B"/>
                </a:solidFill>
                <a:latin typeface="Arial"/>
                <a:cs typeface="Arial"/>
              </a:rPr>
              <a:t>y</a:t>
            </a:r>
            <a:r>
              <a:rPr sz="1600" dirty="0">
                <a:solidFill>
                  <a:srgbClr val="58595B"/>
                </a:solidFill>
                <a:latin typeface="Arial"/>
                <a:cs typeface="Arial"/>
              </a:rPr>
              <a:t>ers be</a:t>
            </a:r>
            <a:r>
              <a:rPr sz="1600" spc="-10" dirty="0">
                <a:solidFill>
                  <a:srgbClr val="58595B"/>
                </a:solidFill>
                <a:latin typeface="Arial"/>
                <a:cs typeface="Arial"/>
              </a:rPr>
              <a:t>g</a:t>
            </a:r>
            <a:r>
              <a:rPr sz="1600" dirty="0">
                <a:solidFill>
                  <a:srgbClr val="58595B"/>
                </a:solidFill>
                <a:latin typeface="Arial"/>
                <a:cs typeface="Arial"/>
              </a:rPr>
              <a:t>in their sea</a:t>
            </a:r>
            <a:r>
              <a:rPr sz="1600" spc="-20" dirty="0">
                <a:solidFill>
                  <a:srgbClr val="58595B"/>
                </a:solidFill>
                <a:latin typeface="Arial"/>
                <a:cs typeface="Arial"/>
              </a:rPr>
              <a:t>r</a:t>
            </a:r>
            <a:r>
              <a:rPr sz="1600" dirty="0">
                <a:solidFill>
                  <a:srgbClr val="58595B"/>
                </a:solidFill>
                <a:latin typeface="Arial"/>
                <a:cs typeface="Arial"/>
              </a:rPr>
              <a:t>ch onlin</a:t>
            </a:r>
            <a:r>
              <a:rPr sz="1600" spc="-20" dirty="0">
                <a:solidFill>
                  <a:srgbClr val="58595B"/>
                </a:solidFill>
                <a:latin typeface="Arial"/>
                <a:cs typeface="Arial"/>
              </a:rPr>
              <a:t>e</a:t>
            </a:r>
            <a:r>
              <a:rPr sz="1600" dirty="0">
                <a:solidFill>
                  <a:srgbClr val="58595B"/>
                </a:solidFill>
                <a:latin typeface="Arial"/>
                <a:cs typeface="Arial"/>
              </a:rPr>
              <a:t>. </a:t>
            </a:r>
            <a:r>
              <a:rPr sz="1600" spc="5" dirty="0">
                <a:solidFill>
                  <a:srgbClr val="58595B"/>
                </a:solidFill>
                <a:latin typeface="Arial"/>
                <a:cs typeface="Arial"/>
              </a:rPr>
              <a:t>B</a:t>
            </a:r>
            <a:r>
              <a:rPr sz="1600" dirty="0">
                <a:solidFill>
                  <a:srgbClr val="58595B"/>
                </a:solidFill>
                <a:latin typeface="Arial"/>
                <a:cs typeface="Arial"/>
              </a:rPr>
              <a:t>y the time they visit </a:t>
            </a:r>
            <a:r>
              <a:rPr sz="1600" spc="-20" dirty="0">
                <a:solidFill>
                  <a:srgbClr val="58595B"/>
                </a:solidFill>
                <a:latin typeface="Arial"/>
                <a:cs typeface="Arial"/>
              </a:rPr>
              <a:t>y</a:t>
            </a:r>
            <a:r>
              <a:rPr sz="1600" dirty="0">
                <a:solidFill>
                  <a:srgbClr val="58595B"/>
                </a:solidFill>
                <a:latin typeface="Arial"/>
                <a:cs typeface="Arial"/>
              </a:rPr>
              <a:t>our si</a:t>
            </a:r>
            <a:r>
              <a:rPr sz="1600" spc="-10" dirty="0">
                <a:solidFill>
                  <a:srgbClr val="58595B"/>
                </a:solidFill>
                <a:latin typeface="Arial"/>
                <a:cs typeface="Arial"/>
              </a:rPr>
              <a:t>t</a:t>
            </a:r>
            <a:r>
              <a:rPr sz="1600" spc="-20" dirty="0">
                <a:solidFill>
                  <a:srgbClr val="58595B"/>
                </a:solidFill>
                <a:latin typeface="Arial"/>
                <a:cs typeface="Arial"/>
              </a:rPr>
              <a:t>e</a:t>
            </a:r>
            <a:r>
              <a:rPr sz="1600" dirty="0">
                <a:solidFill>
                  <a:srgbClr val="58595B"/>
                </a:solidFill>
                <a:latin typeface="Arial"/>
                <a:cs typeface="Arial"/>
              </a:rPr>
              <a:t>, 60% of the pu</a:t>
            </a:r>
            <a:r>
              <a:rPr sz="1600" spc="-20" dirty="0">
                <a:solidFill>
                  <a:srgbClr val="58595B"/>
                </a:solidFill>
                <a:latin typeface="Arial"/>
                <a:cs typeface="Arial"/>
              </a:rPr>
              <a:t>r</a:t>
            </a:r>
            <a:r>
              <a:rPr sz="1600" dirty="0">
                <a:solidFill>
                  <a:srgbClr val="58595B"/>
                </a:solidFill>
                <a:latin typeface="Arial"/>
                <a:cs typeface="Arial"/>
              </a:rPr>
              <a:t>chasing p</a:t>
            </a:r>
            <a:r>
              <a:rPr sz="1600" spc="-20" dirty="0">
                <a:solidFill>
                  <a:srgbClr val="58595B"/>
                </a:solidFill>
                <a:latin typeface="Arial"/>
                <a:cs typeface="Arial"/>
              </a:rPr>
              <a:t>r</a:t>
            </a:r>
            <a:r>
              <a:rPr sz="1600" dirty="0">
                <a:solidFill>
                  <a:srgbClr val="58595B"/>
                </a:solidFill>
                <a:latin typeface="Arial"/>
                <a:cs typeface="Arial"/>
              </a:rPr>
              <a:t>o</a:t>
            </a:r>
            <a:r>
              <a:rPr sz="1600" spc="-10" dirty="0">
                <a:solidFill>
                  <a:srgbClr val="58595B"/>
                </a:solidFill>
                <a:latin typeface="Arial"/>
                <a:cs typeface="Arial"/>
              </a:rPr>
              <a:t>c</a:t>
            </a:r>
            <a:r>
              <a:rPr sz="1600" dirty="0">
                <a:solidFill>
                  <a:srgbClr val="58595B"/>
                </a:solidFill>
                <a:latin typeface="Arial"/>
                <a:cs typeface="Arial"/>
              </a:rPr>
              <a:t>ess is al</a:t>
            </a:r>
            <a:r>
              <a:rPr sz="1600" spc="-20" dirty="0">
                <a:solidFill>
                  <a:srgbClr val="58595B"/>
                </a:solidFill>
                <a:latin typeface="Arial"/>
                <a:cs typeface="Arial"/>
              </a:rPr>
              <a:t>r</a:t>
            </a:r>
            <a:r>
              <a:rPr sz="1600" dirty="0">
                <a:solidFill>
                  <a:srgbClr val="58595B"/>
                </a:solidFill>
                <a:latin typeface="Arial"/>
                <a:cs typeface="Arial"/>
              </a:rPr>
              <a:t>eady </a:t>
            </a:r>
            <a:r>
              <a:rPr sz="1600" spc="-10" dirty="0">
                <a:solidFill>
                  <a:srgbClr val="58595B"/>
                </a:solidFill>
                <a:latin typeface="Arial"/>
                <a:cs typeface="Arial"/>
              </a:rPr>
              <a:t>c</a:t>
            </a:r>
            <a:r>
              <a:rPr sz="1600" dirty="0">
                <a:solidFill>
                  <a:srgbClr val="58595B"/>
                </a:solidFill>
                <a:latin typeface="Arial"/>
                <a:cs typeface="Arial"/>
              </a:rPr>
              <a:t>omple</a:t>
            </a:r>
            <a:r>
              <a:rPr sz="1600" spc="-10" dirty="0">
                <a:solidFill>
                  <a:srgbClr val="58595B"/>
                </a:solidFill>
                <a:latin typeface="Arial"/>
                <a:cs typeface="Arial"/>
              </a:rPr>
              <a:t>t</a:t>
            </a:r>
            <a:r>
              <a:rPr sz="1600" spc="-20" dirty="0">
                <a:solidFill>
                  <a:srgbClr val="58595B"/>
                </a:solidFill>
                <a:latin typeface="Arial"/>
                <a:cs typeface="Arial"/>
              </a:rPr>
              <a:t>e</a:t>
            </a:r>
            <a:r>
              <a:rPr sz="1600" dirty="0">
                <a:solidFill>
                  <a:srgbClr val="58595B"/>
                </a:solidFill>
                <a:latin typeface="Arial"/>
                <a:cs typeface="Arial"/>
              </a:rPr>
              <a:t>.</a:t>
            </a:r>
            <a:endParaRPr sz="1600" dirty="0">
              <a:latin typeface="Arial"/>
              <a:cs typeface="Arial"/>
            </a:endParaRPr>
          </a:p>
        </p:txBody>
      </p:sp>
      <p:sp>
        <p:nvSpPr>
          <p:cNvPr id="11" name="object 10"/>
          <p:cNvSpPr/>
          <p:nvPr/>
        </p:nvSpPr>
        <p:spPr>
          <a:xfrm>
            <a:off x="1529160" y="1858648"/>
            <a:ext cx="1358814" cy="1341751"/>
          </a:xfrm>
          <a:custGeom>
            <a:avLst/>
            <a:gdLst/>
            <a:ahLst/>
            <a:cxnLst/>
            <a:rect l="l" t="t" r="r" b="b"/>
            <a:pathLst>
              <a:path w="2933065" h="2896235">
                <a:moveTo>
                  <a:pt x="1466545" y="0"/>
                </a:moveTo>
                <a:lnTo>
                  <a:pt x="1346440" y="4809"/>
                </a:lnTo>
                <a:lnTo>
                  <a:pt x="1228977" y="18987"/>
                </a:lnTo>
                <a:lnTo>
                  <a:pt x="1114537" y="42158"/>
                </a:lnTo>
                <a:lnTo>
                  <a:pt x="1003499" y="73946"/>
                </a:lnTo>
                <a:lnTo>
                  <a:pt x="896244" y="113976"/>
                </a:lnTo>
                <a:lnTo>
                  <a:pt x="793152" y="161873"/>
                </a:lnTo>
                <a:lnTo>
                  <a:pt x="694604" y="217260"/>
                </a:lnTo>
                <a:lnTo>
                  <a:pt x="600980" y="279763"/>
                </a:lnTo>
                <a:lnTo>
                  <a:pt x="512660" y="349005"/>
                </a:lnTo>
                <a:lnTo>
                  <a:pt x="430025" y="424611"/>
                </a:lnTo>
                <a:lnTo>
                  <a:pt x="353454" y="506206"/>
                </a:lnTo>
                <a:lnTo>
                  <a:pt x="283329" y="593414"/>
                </a:lnTo>
                <a:lnTo>
                  <a:pt x="220030" y="685859"/>
                </a:lnTo>
                <a:lnTo>
                  <a:pt x="163937" y="783167"/>
                </a:lnTo>
                <a:lnTo>
                  <a:pt x="115429" y="884960"/>
                </a:lnTo>
                <a:lnTo>
                  <a:pt x="74889" y="990864"/>
                </a:lnTo>
                <a:lnTo>
                  <a:pt x="42695" y="1100504"/>
                </a:lnTo>
                <a:lnTo>
                  <a:pt x="19229" y="1213503"/>
                </a:lnTo>
                <a:lnTo>
                  <a:pt x="4870" y="1329487"/>
                </a:lnTo>
                <a:lnTo>
                  <a:pt x="0" y="1448079"/>
                </a:lnTo>
                <a:lnTo>
                  <a:pt x="4870" y="1566669"/>
                </a:lnTo>
                <a:lnTo>
                  <a:pt x="19229" y="1682651"/>
                </a:lnTo>
                <a:lnTo>
                  <a:pt x="42695" y="1795649"/>
                </a:lnTo>
                <a:lnTo>
                  <a:pt x="74889" y="1905287"/>
                </a:lnTo>
                <a:lnTo>
                  <a:pt x="115429" y="2011190"/>
                </a:lnTo>
                <a:lnTo>
                  <a:pt x="163937" y="2112983"/>
                </a:lnTo>
                <a:lnTo>
                  <a:pt x="220030" y="2210289"/>
                </a:lnTo>
                <a:lnTo>
                  <a:pt x="283329" y="2302734"/>
                </a:lnTo>
                <a:lnTo>
                  <a:pt x="353454" y="2389941"/>
                </a:lnTo>
                <a:lnTo>
                  <a:pt x="430025" y="2471535"/>
                </a:lnTo>
                <a:lnTo>
                  <a:pt x="512660" y="2547141"/>
                </a:lnTo>
                <a:lnTo>
                  <a:pt x="600980" y="2616383"/>
                </a:lnTo>
                <a:lnTo>
                  <a:pt x="694604" y="2678885"/>
                </a:lnTo>
                <a:lnTo>
                  <a:pt x="793152" y="2734272"/>
                </a:lnTo>
                <a:lnTo>
                  <a:pt x="896244" y="2782169"/>
                </a:lnTo>
                <a:lnTo>
                  <a:pt x="1003499" y="2822199"/>
                </a:lnTo>
                <a:lnTo>
                  <a:pt x="1114537" y="2853987"/>
                </a:lnTo>
                <a:lnTo>
                  <a:pt x="1228977" y="2877158"/>
                </a:lnTo>
                <a:lnTo>
                  <a:pt x="1346440" y="2891336"/>
                </a:lnTo>
                <a:lnTo>
                  <a:pt x="1466545" y="2896146"/>
                </a:lnTo>
                <a:lnTo>
                  <a:pt x="1586648" y="2891336"/>
                </a:lnTo>
                <a:lnTo>
                  <a:pt x="1704109" y="2877158"/>
                </a:lnTo>
                <a:lnTo>
                  <a:pt x="1818548" y="2853987"/>
                </a:lnTo>
                <a:lnTo>
                  <a:pt x="1929585" y="2822199"/>
                </a:lnTo>
                <a:lnTo>
                  <a:pt x="2036838" y="2782169"/>
                </a:lnTo>
                <a:lnTo>
                  <a:pt x="2139929" y="2734272"/>
                </a:lnTo>
                <a:lnTo>
                  <a:pt x="2238476" y="2678885"/>
                </a:lnTo>
                <a:lnTo>
                  <a:pt x="2332100" y="2616383"/>
                </a:lnTo>
                <a:lnTo>
                  <a:pt x="2420419" y="2547141"/>
                </a:lnTo>
                <a:lnTo>
                  <a:pt x="2492631" y="2481072"/>
                </a:lnTo>
                <a:lnTo>
                  <a:pt x="1466545" y="2481072"/>
                </a:lnTo>
                <a:lnTo>
                  <a:pt x="1380868" y="2477641"/>
                </a:lnTo>
                <a:lnTo>
                  <a:pt x="1297075" y="2467527"/>
                </a:lnTo>
                <a:lnTo>
                  <a:pt x="1215438" y="2450998"/>
                </a:lnTo>
                <a:lnTo>
                  <a:pt x="1136228" y="2428321"/>
                </a:lnTo>
                <a:lnTo>
                  <a:pt x="1059717" y="2399766"/>
                </a:lnTo>
                <a:lnTo>
                  <a:pt x="986176" y="2365599"/>
                </a:lnTo>
                <a:lnTo>
                  <a:pt x="915876" y="2326088"/>
                </a:lnTo>
                <a:lnTo>
                  <a:pt x="849088" y="2281501"/>
                </a:lnTo>
                <a:lnTo>
                  <a:pt x="786084" y="2232107"/>
                </a:lnTo>
                <a:lnTo>
                  <a:pt x="727135" y="2178173"/>
                </a:lnTo>
                <a:lnTo>
                  <a:pt x="672512" y="2119967"/>
                </a:lnTo>
                <a:lnTo>
                  <a:pt x="622488" y="2057757"/>
                </a:lnTo>
                <a:lnTo>
                  <a:pt x="577332" y="1991811"/>
                </a:lnTo>
                <a:lnTo>
                  <a:pt x="537317" y="1922397"/>
                </a:lnTo>
                <a:lnTo>
                  <a:pt x="502714" y="1849782"/>
                </a:lnTo>
                <a:lnTo>
                  <a:pt x="473793" y="1774235"/>
                </a:lnTo>
                <a:lnTo>
                  <a:pt x="450827" y="1696023"/>
                </a:lnTo>
                <a:lnTo>
                  <a:pt x="434087" y="1615414"/>
                </a:lnTo>
                <a:lnTo>
                  <a:pt x="423844" y="1532677"/>
                </a:lnTo>
                <a:lnTo>
                  <a:pt x="420369" y="1448079"/>
                </a:lnTo>
                <a:lnTo>
                  <a:pt x="423844" y="1363479"/>
                </a:lnTo>
                <a:lnTo>
                  <a:pt x="434087" y="1280740"/>
                </a:lnTo>
                <a:lnTo>
                  <a:pt x="450827" y="1200130"/>
                </a:lnTo>
                <a:lnTo>
                  <a:pt x="473793" y="1121917"/>
                </a:lnTo>
                <a:lnTo>
                  <a:pt x="502714" y="1046369"/>
                </a:lnTo>
                <a:lnTo>
                  <a:pt x="537317" y="973753"/>
                </a:lnTo>
                <a:lnTo>
                  <a:pt x="577332" y="904337"/>
                </a:lnTo>
                <a:lnTo>
                  <a:pt x="622488" y="838391"/>
                </a:lnTo>
                <a:lnTo>
                  <a:pt x="672512" y="776180"/>
                </a:lnTo>
                <a:lnTo>
                  <a:pt x="727135" y="717973"/>
                </a:lnTo>
                <a:lnTo>
                  <a:pt x="786084" y="664039"/>
                </a:lnTo>
                <a:lnTo>
                  <a:pt x="849088" y="614644"/>
                </a:lnTo>
                <a:lnTo>
                  <a:pt x="915876" y="570058"/>
                </a:lnTo>
                <a:lnTo>
                  <a:pt x="986176" y="530547"/>
                </a:lnTo>
                <a:lnTo>
                  <a:pt x="1059717" y="496380"/>
                </a:lnTo>
                <a:lnTo>
                  <a:pt x="1136228" y="467824"/>
                </a:lnTo>
                <a:lnTo>
                  <a:pt x="1215438" y="445147"/>
                </a:lnTo>
                <a:lnTo>
                  <a:pt x="1297075" y="428618"/>
                </a:lnTo>
                <a:lnTo>
                  <a:pt x="1380868" y="418504"/>
                </a:lnTo>
                <a:lnTo>
                  <a:pt x="1466545" y="415074"/>
                </a:lnTo>
                <a:lnTo>
                  <a:pt x="2492629" y="415074"/>
                </a:lnTo>
                <a:lnTo>
                  <a:pt x="2420419" y="349005"/>
                </a:lnTo>
                <a:lnTo>
                  <a:pt x="2332100" y="279763"/>
                </a:lnTo>
                <a:lnTo>
                  <a:pt x="2238476" y="217260"/>
                </a:lnTo>
                <a:lnTo>
                  <a:pt x="2139929" y="161873"/>
                </a:lnTo>
                <a:lnTo>
                  <a:pt x="2036838" y="113976"/>
                </a:lnTo>
                <a:lnTo>
                  <a:pt x="1929585" y="73946"/>
                </a:lnTo>
                <a:lnTo>
                  <a:pt x="1818548" y="42158"/>
                </a:lnTo>
                <a:lnTo>
                  <a:pt x="1704109" y="18987"/>
                </a:lnTo>
                <a:lnTo>
                  <a:pt x="1586648" y="4809"/>
                </a:lnTo>
                <a:lnTo>
                  <a:pt x="1466545" y="0"/>
                </a:lnTo>
                <a:close/>
              </a:path>
              <a:path w="2933065" h="2896235">
                <a:moveTo>
                  <a:pt x="2492629" y="415074"/>
                </a:moveTo>
                <a:lnTo>
                  <a:pt x="1466545" y="415074"/>
                </a:lnTo>
                <a:lnTo>
                  <a:pt x="1552222" y="418504"/>
                </a:lnTo>
                <a:lnTo>
                  <a:pt x="1636014" y="428618"/>
                </a:lnTo>
                <a:lnTo>
                  <a:pt x="1717651" y="445147"/>
                </a:lnTo>
                <a:lnTo>
                  <a:pt x="1796861" y="467824"/>
                </a:lnTo>
                <a:lnTo>
                  <a:pt x="1873372" y="496380"/>
                </a:lnTo>
                <a:lnTo>
                  <a:pt x="1946914" y="530547"/>
                </a:lnTo>
                <a:lnTo>
                  <a:pt x="2017214" y="570058"/>
                </a:lnTo>
                <a:lnTo>
                  <a:pt x="2084002" y="614644"/>
                </a:lnTo>
                <a:lnTo>
                  <a:pt x="2147006" y="664039"/>
                </a:lnTo>
                <a:lnTo>
                  <a:pt x="2205955" y="717973"/>
                </a:lnTo>
                <a:lnTo>
                  <a:pt x="2260577" y="776180"/>
                </a:lnTo>
                <a:lnTo>
                  <a:pt x="2310602" y="838391"/>
                </a:lnTo>
                <a:lnTo>
                  <a:pt x="2355757" y="904337"/>
                </a:lnTo>
                <a:lnTo>
                  <a:pt x="2395772" y="973753"/>
                </a:lnTo>
                <a:lnTo>
                  <a:pt x="2430376" y="1046369"/>
                </a:lnTo>
                <a:lnTo>
                  <a:pt x="2459296" y="1121917"/>
                </a:lnTo>
                <a:lnTo>
                  <a:pt x="2482262" y="1200130"/>
                </a:lnTo>
                <a:lnTo>
                  <a:pt x="2499002" y="1280740"/>
                </a:lnTo>
                <a:lnTo>
                  <a:pt x="2509245" y="1363479"/>
                </a:lnTo>
                <a:lnTo>
                  <a:pt x="2512720" y="1448079"/>
                </a:lnTo>
                <a:lnTo>
                  <a:pt x="2509245" y="1532677"/>
                </a:lnTo>
                <a:lnTo>
                  <a:pt x="2499002" y="1615414"/>
                </a:lnTo>
                <a:lnTo>
                  <a:pt x="2482262" y="1696023"/>
                </a:lnTo>
                <a:lnTo>
                  <a:pt x="2459296" y="1774235"/>
                </a:lnTo>
                <a:lnTo>
                  <a:pt x="2430376" y="1849782"/>
                </a:lnTo>
                <a:lnTo>
                  <a:pt x="2395772" y="1922397"/>
                </a:lnTo>
                <a:lnTo>
                  <a:pt x="2355757" y="1991811"/>
                </a:lnTo>
                <a:lnTo>
                  <a:pt x="2310602" y="2057757"/>
                </a:lnTo>
                <a:lnTo>
                  <a:pt x="2260577" y="2119967"/>
                </a:lnTo>
                <a:lnTo>
                  <a:pt x="2205955" y="2178173"/>
                </a:lnTo>
                <a:lnTo>
                  <a:pt x="2147006" y="2232107"/>
                </a:lnTo>
                <a:lnTo>
                  <a:pt x="2084002" y="2281501"/>
                </a:lnTo>
                <a:lnTo>
                  <a:pt x="2017214" y="2326088"/>
                </a:lnTo>
                <a:lnTo>
                  <a:pt x="1946914" y="2365599"/>
                </a:lnTo>
                <a:lnTo>
                  <a:pt x="1873372" y="2399766"/>
                </a:lnTo>
                <a:lnTo>
                  <a:pt x="1796861" y="2428321"/>
                </a:lnTo>
                <a:lnTo>
                  <a:pt x="1717651" y="2450998"/>
                </a:lnTo>
                <a:lnTo>
                  <a:pt x="1636014" y="2467527"/>
                </a:lnTo>
                <a:lnTo>
                  <a:pt x="1552222" y="2477641"/>
                </a:lnTo>
                <a:lnTo>
                  <a:pt x="1466545" y="2481072"/>
                </a:lnTo>
                <a:lnTo>
                  <a:pt x="2492631" y="2481072"/>
                </a:lnTo>
                <a:lnTo>
                  <a:pt x="2579623" y="2389941"/>
                </a:lnTo>
                <a:lnTo>
                  <a:pt x="2649748" y="2302734"/>
                </a:lnTo>
                <a:lnTo>
                  <a:pt x="2713047" y="2210289"/>
                </a:lnTo>
                <a:lnTo>
                  <a:pt x="2769140" y="2112983"/>
                </a:lnTo>
                <a:lnTo>
                  <a:pt x="2817647" y="2011190"/>
                </a:lnTo>
                <a:lnTo>
                  <a:pt x="2858188" y="1905287"/>
                </a:lnTo>
                <a:lnTo>
                  <a:pt x="2890381" y="1795649"/>
                </a:lnTo>
                <a:lnTo>
                  <a:pt x="2913848" y="1682651"/>
                </a:lnTo>
                <a:lnTo>
                  <a:pt x="2928206" y="1566669"/>
                </a:lnTo>
                <a:lnTo>
                  <a:pt x="2933077" y="1448079"/>
                </a:lnTo>
                <a:lnTo>
                  <a:pt x="2928206" y="1329487"/>
                </a:lnTo>
                <a:lnTo>
                  <a:pt x="2913848" y="1213503"/>
                </a:lnTo>
                <a:lnTo>
                  <a:pt x="2890381" y="1100504"/>
                </a:lnTo>
                <a:lnTo>
                  <a:pt x="2858188" y="990864"/>
                </a:lnTo>
                <a:lnTo>
                  <a:pt x="2817647" y="884960"/>
                </a:lnTo>
                <a:lnTo>
                  <a:pt x="2769140" y="783167"/>
                </a:lnTo>
                <a:lnTo>
                  <a:pt x="2713047" y="685859"/>
                </a:lnTo>
                <a:lnTo>
                  <a:pt x="2649748" y="593414"/>
                </a:lnTo>
                <a:lnTo>
                  <a:pt x="2579623" y="506206"/>
                </a:lnTo>
                <a:lnTo>
                  <a:pt x="2503054" y="424611"/>
                </a:lnTo>
                <a:lnTo>
                  <a:pt x="2492629" y="415074"/>
                </a:lnTo>
                <a:close/>
              </a:path>
            </a:pathLst>
          </a:custGeom>
          <a:solidFill>
            <a:srgbClr val="E6E7E8"/>
          </a:solidFill>
        </p:spPr>
        <p:txBody>
          <a:bodyPr wrap="square" lIns="0" tIns="0" rIns="0" bIns="0" rtlCol="0"/>
          <a:lstStyle/>
          <a:p>
            <a:endParaRPr/>
          </a:p>
        </p:txBody>
      </p:sp>
      <p:sp>
        <p:nvSpPr>
          <p:cNvPr id="12" name="object 11"/>
          <p:cNvSpPr/>
          <p:nvPr/>
        </p:nvSpPr>
        <p:spPr>
          <a:xfrm>
            <a:off x="1559761" y="1858649"/>
            <a:ext cx="1328219" cy="1341751"/>
          </a:xfrm>
          <a:custGeom>
            <a:avLst/>
            <a:gdLst/>
            <a:ahLst/>
            <a:cxnLst/>
            <a:rect l="l" t="t" r="r" b="b"/>
            <a:pathLst>
              <a:path w="2867025" h="2896235">
                <a:moveTo>
                  <a:pt x="407111" y="1772361"/>
                </a:moveTo>
                <a:lnTo>
                  <a:pt x="0" y="1878202"/>
                </a:lnTo>
                <a:lnTo>
                  <a:pt x="30645" y="1965332"/>
                </a:lnTo>
                <a:lnTo>
                  <a:pt x="66660" y="2049857"/>
                </a:lnTo>
                <a:lnTo>
                  <a:pt x="107840" y="2131574"/>
                </a:lnTo>
                <a:lnTo>
                  <a:pt x="153983" y="2210286"/>
                </a:lnTo>
                <a:lnTo>
                  <a:pt x="204880" y="2285784"/>
                </a:lnTo>
                <a:lnTo>
                  <a:pt x="260332" y="2357872"/>
                </a:lnTo>
                <a:lnTo>
                  <a:pt x="320133" y="2426348"/>
                </a:lnTo>
                <a:lnTo>
                  <a:pt x="384079" y="2491011"/>
                </a:lnTo>
                <a:lnTo>
                  <a:pt x="451966" y="2551657"/>
                </a:lnTo>
                <a:lnTo>
                  <a:pt x="523590" y="2608087"/>
                </a:lnTo>
                <a:lnTo>
                  <a:pt x="598748" y="2660099"/>
                </a:lnTo>
                <a:lnTo>
                  <a:pt x="677234" y="2707491"/>
                </a:lnTo>
                <a:lnTo>
                  <a:pt x="758846" y="2750062"/>
                </a:lnTo>
                <a:lnTo>
                  <a:pt x="843379" y="2787610"/>
                </a:lnTo>
                <a:lnTo>
                  <a:pt x="930628" y="2819934"/>
                </a:lnTo>
                <a:lnTo>
                  <a:pt x="1020391" y="2846833"/>
                </a:lnTo>
                <a:lnTo>
                  <a:pt x="1112463" y="2868105"/>
                </a:lnTo>
                <a:lnTo>
                  <a:pt x="1206640" y="2883549"/>
                </a:lnTo>
                <a:lnTo>
                  <a:pt x="1302717" y="2892963"/>
                </a:lnTo>
                <a:lnTo>
                  <a:pt x="1400492" y="2896146"/>
                </a:lnTo>
                <a:lnTo>
                  <a:pt x="1520595" y="2891336"/>
                </a:lnTo>
                <a:lnTo>
                  <a:pt x="1638056" y="2877158"/>
                </a:lnTo>
                <a:lnTo>
                  <a:pt x="1752495" y="2853987"/>
                </a:lnTo>
                <a:lnTo>
                  <a:pt x="1863532" y="2822199"/>
                </a:lnTo>
                <a:lnTo>
                  <a:pt x="1970786" y="2782169"/>
                </a:lnTo>
                <a:lnTo>
                  <a:pt x="2073876" y="2734272"/>
                </a:lnTo>
                <a:lnTo>
                  <a:pt x="2172424" y="2678885"/>
                </a:lnTo>
                <a:lnTo>
                  <a:pt x="2266047" y="2616382"/>
                </a:lnTo>
                <a:lnTo>
                  <a:pt x="2354366" y="2547140"/>
                </a:lnTo>
                <a:lnTo>
                  <a:pt x="2426577" y="2481072"/>
                </a:lnTo>
                <a:lnTo>
                  <a:pt x="1400492" y="2481072"/>
                </a:lnTo>
                <a:lnTo>
                  <a:pt x="1331704" y="2478863"/>
                </a:lnTo>
                <a:lnTo>
                  <a:pt x="1264092" y="2472331"/>
                </a:lnTo>
                <a:lnTo>
                  <a:pt x="1197795" y="2461612"/>
                </a:lnTo>
                <a:lnTo>
                  <a:pt x="1132952" y="2446844"/>
                </a:lnTo>
                <a:lnTo>
                  <a:pt x="1069702" y="2428166"/>
                </a:lnTo>
                <a:lnTo>
                  <a:pt x="1008187" y="2405714"/>
                </a:lnTo>
                <a:lnTo>
                  <a:pt x="948544" y="2379627"/>
                </a:lnTo>
                <a:lnTo>
                  <a:pt x="890913" y="2350042"/>
                </a:lnTo>
                <a:lnTo>
                  <a:pt x="835435" y="2317097"/>
                </a:lnTo>
                <a:lnTo>
                  <a:pt x="782248" y="2280931"/>
                </a:lnTo>
                <a:lnTo>
                  <a:pt x="731492" y="2241680"/>
                </a:lnTo>
                <a:lnTo>
                  <a:pt x="683307" y="2199482"/>
                </a:lnTo>
                <a:lnTo>
                  <a:pt x="637832" y="2154476"/>
                </a:lnTo>
                <a:lnTo>
                  <a:pt x="595207" y="2106798"/>
                </a:lnTo>
                <a:lnTo>
                  <a:pt x="555570" y="2056588"/>
                </a:lnTo>
                <a:lnTo>
                  <a:pt x="519063" y="2003982"/>
                </a:lnTo>
                <a:lnTo>
                  <a:pt x="485824" y="1949119"/>
                </a:lnTo>
                <a:lnTo>
                  <a:pt x="455992" y="1892136"/>
                </a:lnTo>
                <a:lnTo>
                  <a:pt x="429708" y="1833170"/>
                </a:lnTo>
                <a:lnTo>
                  <a:pt x="407111" y="1772361"/>
                </a:lnTo>
                <a:close/>
              </a:path>
              <a:path w="2867025" h="2896235">
                <a:moveTo>
                  <a:pt x="1400492" y="0"/>
                </a:moveTo>
                <a:lnTo>
                  <a:pt x="1400492" y="415074"/>
                </a:lnTo>
                <a:lnTo>
                  <a:pt x="1486169" y="418504"/>
                </a:lnTo>
                <a:lnTo>
                  <a:pt x="1569962" y="428618"/>
                </a:lnTo>
                <a:lnTo>
                  <a:pt x="1651599" y="445147"/>
                </a:lnTo>
                <a:lnTo>
                  <a:pt x="1730808" y="467824"/>
                </a:lnTo>
                <a:lnTo>
                  <a:pt x="1807319" y="496379"/>
                </a:lnTo>
                <a:lnTo>
                  <a:pt x="1880861" y="530547"/>
                </a:lnTo>
                <a:lnTo>
                  <a:pt x="1951161" y="570057"/>
                </a:lnTo>
                <a:lnTo>
                  <a:pt x="2017949" y="614644"/>
                </a:lnTo>
                <a:lnTo>
                  <a:pt x="2080953" y="664038"/>
                </a:lnTo>
                <a:lnTo>
                  <a:pt x="2139902" y="717972"/>
                </a:lnTo>
                <a:lnTo>
                  <a:pt x="2194524" y="776178"/>
                </a:lnTo>
                <a:lnTo>
                  <a:pt x="2244549" y="838388"/>
                </a:lnTo>
                <a:lnTo>
                  <a:pt x="2289705" y="904334"/>
                </a:lnTo>
                <a:lnTo>
                  <a:pt x="2329720" y="973748"/>
                </a:lnTo>
                <a:lnTo>
                  <a:pt x="2364323" y="1046363"/>
                </a:lnTo>
                <a:lnTo>
                  <a:pt x="2393243" y="1121910"/>
                </a:lnTo>
                <a:lnTo>
                  <a:pt x="2416209" y="1200122"/>
                </a:lnTo>
                <a:lnTo>
                  <a:pt x="2432949" y="1280731"/>
                </a:lnTo>
                <a:lnTo>
                  <a:pt x="2443193" y="1363468"/>
                </a:lnTo>
                <a:lnTo>
                  <a:pt x="2446667" y="1448066"/>
                </a:lnTo>
                <a:lnTo>
                  <a:pt x="2443193" y="1532664"/>
                </a:lnTo>
                <a:lnTo>
                  <a:pt x="2432949" y="1615402"/>
                </a:lnTo>
                <a:lnTo>
                  <a:pt x="2416209" y="1696011"/>
                </a:lnTo>
                <a:lnTo>
                  <a:pt x="2393243" y="1774223"/>
                </a:lnTo>
                <a:lnTo>
                  <a:pt x="2364323" y="1849771"/>
                </a:lnTo>
                <a:lnTo>
                  <a:pt x="2329720" y="1922387"/>
                </a:lnTo>
                <a:lnTo>
                  <a:pt x="2289705" y="1991802"/>
                </a:lnTo>
                <a:lnTo>
                  <a:pt x="2244549" y="2057749"/>
                </a:lnTo>
                <a:lnTo>
                  <a:pt x="2194524" y="2119960"/>
                </a:lnTo>
                <a:lnTo>
                  <a:pt x="2139902" y="2178167"/>
                </a:lnTo>
                <a:lnTo>
                  <a:pt x="2080953" y="2232102"/>
                </a:lnTo>
                <a:lnTo>
                  <a:pt x="2017949" y="2281497"/>
                </a:lnTo>
                <a:lnTo>
                  <a:pt x="1951161" y="2326084"/>
                </a:lnTo>
                <a:lnTo>
                  <a:pt x="1880861" y="2365596"/>
                </a:lnTo>
                <a:lnTo>
                  <a:pt x="1807319" y="2399764"/>
                </a:lnTo>
                <a:lnTo>
                  <a:pt x="1730808" y="2428320"/>
                </a:lnTo>
                <a:lnTo>
                  <a:pt x="1651599" y="2450997"/>
                </a:lnTo>
                <a:lnTo>
                  <a:pt x="1569962" y="2467526"/>
                </a:lnTo>
                <a:lnTo>
                  <a:pt x="1486169" y="2477641"/>
                </a:lnTo>
                <a:lnTo>
                  <a:pt x="1400492" y="2481072"/>
                </a:lnTo>
                <a:lnTo>
                  <a:pt x="2426577" y="2481072"/>
                </a:lnTo>
                <a:lnTo>
                  <a:pt x="2513571" y="2389939"/>
                </a:lnTo>
                <a:lnTo>
                  <a:pt x="2583695" y="2302731"/>
                </a:lnTo>
                <a:lnTo>
                  <a:pt x="2646996" y="2210284"/>
                </a:lnTo>
                <a:lnTo>
                  <a:pt x="2703088" y="2112979"/>
                </a:lnTo>
                <a:lnTo>
                  <a:pt x="2751595" y="2011185"/>
                </a:lnTo>
                <a:lnTo>
                  <a:pt x="2792135" y="1905281"/>
                </a:lnTo>
                <a:lnTo>
                  <a:pt x="2824329" y="1795641"/>
                </a:lnTo>
                <a:lnTo>
                  <a:pt x="2847795" y="1682642"/>
                </a:lnTo>
                <a:lnTo>
                  <a:pt x="2862154" y="1566658"/>
                </a:lnTo>
                <a:lnTo>
                  <a:pt x="2867025" y="1448066"/>
                </a:lnTo>
                <a:lnTo>
                  <a:pt x="2862154" y="1329476"/>
                </a:lnTo>
                <a:lnTo>
                  <a:pt x="2847795" y="1213494"/>
                </a:lnTo>
                <a:lnTo>
                  <a:pt x="2824329" y="1100496"/>
                </a:lnTo>
                <a:lnTo>
                  <a:pt x="2792135" y="990858"/>
                </a:lnTo>
                <a:lnTo>
                  <a:pt x="2751595" y="884955"/>
                </a:lnTo>
                <a:lnTo>
                  <a:pt x="2703088" y="783162"/>
                </a:lnTo>
                <a:lnTo>
                  <a:pt x="2646995" y="685856"/>
                </a:lnTo>
                <a:lnTo>
                  <a:pt x="2583695" y="593411"/>
                </a:lnTo>
                <a:lnTo>
                  <a:pt x="2513571" y="506204"/>
                </a:lnTo>
                <a:lnTo>
                  <a:pt x="2437001" y="424610"/>
                </a:lnTo>
                <a:lnTo>
                  <a:pt x="2354366" y="349004"/>
                </a:lnTo>
                <a:lnTo>
                  <a:pt x="2266047" y="279762"/>
                </a:lnTo>
                <a:lnTo>
                  <a:pt x="2172424" y="217260"/>
                </a:lnTo>
                <a:lnTo>
                  <a:pt x="2073876" y="161873"/>
                </a:lnTo>
                <a:lnTo>
                  <a:pt x="1970786" y="113976"/>
                </a:lnTo>
                <a:lnTo>
                  <a:pt x="1863532" y="73946"/>
                </a:lnTo>
                <a:lnTo>
                  <a:pt x="1752495" y="42158"/>
                </a:lnTo>
                <a:lnTo>
                  <a:pt x="1638056" y="18987"/>
                </a:lnTo>
                <a:lnTo>
                  <a:pt x="1520595" y="4809"/>
                </a:lnTo>
                <a:lnTo>
                  <a:pt x="1400492" y="0"/>
                </a:lnTo>
                <a:close/>
              </a:path>
            </a:pathLst>
          </a:custGeom>
          <a:solidFill>
            <a:srgbClr val="98CA3C"/>
          </a:solidFill>
        </p:spPr>
        <p:txBody>
          <a:bodyPr wrap="square" lIns="0" tIns="0" rIns="0" bIns="0" rtlCol="0"/>
          <a:lstStyle/>
          <a:p>
            <a:endParaRPr/>
          </a:p>
        </p:txBody>
      </p:sp>
      <p:sp>
        <p:nvSpPr>
          <p:cNvPr id="13" name="object 12"/>
          <p:cNvSpPr txBox="1"/>
          <p:nvPr/>
        </p:nvSpPr>
        <p:spPr>
          <a:xfrm>
            <a:off x="1836569" y="2156006"/>
            <a:ext cx="1040984" cy="769441"/>
          </a:xfrm>
          <a:prstGeom prst="rect">
            <a:avLst/>
          </a:prstGeom>
        </p:spPr>
        <p:txBody>
          <a:bodyPr vert="horz" wrap="square" lIns="0" tIns="0" rIns="0" bIns="0" rtlCol="0">
            <a:spAutoFit/>
          </a:bodyPr>
          <a:lstStyle/>
          <a:p>
            <a:pPr marL="12700">
              <a:lnSpc>
                <a:spcPct val="100000"/>
              </a:lnSpc>
            </a:pPr>
            <a:r>
              <a:rPr sz="5000" b="1" dirty="0">
                <a:solidFill>
                  <a:srgbClr val="58595B"/>
                </a:solidFill>
                <a:latin typeface="Arial"/>
                <a:cs typeface="Arial"/>
              </a:rPr>
              <a:t>70</a:t>
            </a:r>
            <a:endParaRPr sz="50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559300" y="1217928"/>
            <a:ext cx="0" cy="2199640"/>
          </a:xfrm>
          <a:custGeom>
            <a:avLst/>
            <a:gdLst/>
            <a:ahLst/>
            <a:cxnLst/>
            <a:rect l="l" t="t" r="r" b="b"/>
            <a:pathLst>
              <a:path h="2199640">
                <a:moveTo>
                  <a:pt x="0" y="0"/>
                </a:moveTo>
                <a:lnTo>
                  <a:pt x="0" y="2199640"/>
                </a:lnTo>
              </a:path>
            </a:pathLst>
          </a:custGeom>
          <a:ln w="25400">
            <a:solidFill>
              <a:srgbClr val="E6E7E8"/>
            </a:solidFill>
          </a:ln>
        </p:spPr>
        <p:txBody>
          <a:bodyPr wrap="square" lIns="0" tIns="0" rIns="0" bIns="0" rtlCol="0"/>
          <a:lstStyle/>
          <a:p>
            <a:endParaRPr/>
          </a:p>
        </p:txBody>
      </p:sp>
      <p:sp>
        <p:nvSpPr>
          <p:cNvPr id="9" name="object 9"/>
          <p:cNvSpPr/>
          <p:nvPr/>
        </p:nvSpPr>
        <p:spPr>
          <a:xfrm>
            <a:off x="4559300" y="4212590"/>
            <a:ext cx="0" cy="2199640"/>
          </a:xfrm>
          <a:custGeom>
            <a:avLst/>
            <a:gdLst/>
            <a:ahLst/>
            <a:cxnLst/>
            <a:rect l="l" t="t" r="r" b="b"/>
            <a:pathLst>
              <a:path h="2199640">
                <a:moveTo>
                  <a:pt x="0" y="0"/>
                </a:moveTo>
                <a:lnTo>
                  <a:pt x="0" y="2199640"/>
                </a:lnTo>
              </a:path>
            </a:pathLst>
          </a:custGeom>
          <a:ln w="25400">
            <a:solidFill>
              <a:srgbClr val="E6E7E8"/>
            </a:solidFill>
          </a:ln>
        </p:spPr>
        <p:txBody>
          <a:bodyPr wrap="square" lIns="0" tIns="0" rIns="0" bIns="0" rtlCol="0"/>
          <a:lstStyle/>
          <a:p>
            <a:endParaRPr/>
          </a:p>
        </p:txBody>
      </p:sp>
      <p:sp>
        <p:nvSpPr>
          <p:cNvPr id="10" name="object 10"/>
          <p:cNvSpPr txBox="1"/>
          <p:nvPr/>
        </p:nvSpPr>
        <p:spPr>
          <a:xfrm>
            <a:off x="4164713" y="3623118"/>
            <a:ext cx="864487" cy="369332"/>
          </a:xfrm>
          <a:prstGeom prst="rect">
            <a:avLst/>
          </a:prstGeom>
        </p:spPr>
        <p:txBody>
          <a:bodyPr vert="horz" wrap="square" lIns="0" tIns="0" rIns="0" bIns="0" rtlCol="0">
            <a:spAutoFit/>
          </a:bodyPr>
          <a:lstStyle/>
          <a:p>
            <a:pPr marL="12700"/>
            <a:r>
              <a:rPr sz="2400" b="1" spc="300" dirty="0">
                <a:solidFill>
                  <a:srgbClr val="00B0F0"/>
                </a:solidFill>
                <a:latin typeface="Arial"/>
                <a:cs typeface="Arial"/>
              </a:rPr>
              <a:t>SEO</a:t>
            </a:r>
          </a:p>
        </p:txBody>
      </p:sp>
      <p:sp>
        <p:nvSpPr>
          <p:cNvPr id="11" name="object 11"/>
          <p:cNvSpPr txBox="1">
            <a:spLocks noGrp="1"/>
          </p:cNvSpPr>
          <p:nvPr>
            <p:ph type="title"/>
          </p:nvPr>
        </p:nvSpPr>
        <p:spPr>
          <a:xfrm>
            <a:off x="444500" y="97561"/>
            <a:ext cx="8255000" cy="984885"/>
          </a:xfrm>
          <a:prstGeom prst="rect">
            <a:avLst/>
          </a:prstGeom>
        </p:spPr>
        <p:txBody>
          <a:bodyPr vert="horz" wrap="square" lIns="0" tIns="0" rIns="0" bIns="0" rtlCol="0">
            <a:spAutoFit/>
          </a:bodyPr>
          <a:lstStyle/>
          <a:p>
            <a:pPr marL="25400">
              <a:lnSpc>
                <a:spcPct val="100000"/>
              </a:lnSpc>
            </a:pPr>
            <a:r>
              <a:rPr lang="en-US" sz="3200" dirty="0" smtClean="0"/>
              <a:t>How Does Search Engine </a:t>
            </a:r>
            <a:br>
              <a:rPr lang="en-US" sz="3200" dirty="0" smtClean="0"/>
            </a:br>
            <a:r>
              <a:rPr lang="en-US" sz="3200" dirty="0" smtClean="0"/>
              <a:t>Optimization Work? </a:t>
            </a:r>
            <a:endParaRPr lang="en-US" sz="3200" dirty="0"/>
          </a:p>
        </p:txBody>
      </p:sp>
      <p:sp>
        <p:nvSpPr>
          <p:cNvPr id="12" name="object 12"/>
          <p:cNvSpPr txBox="1"/>
          <p:nvPr/>
        </p:nvSpPr>
        <p:spPr>
          <a:xfrm>
            <a:off x="1754286" y="3584883"/>
            <a:ext cx="1044575"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Ind</a:t>
            </a:r>
            <a:r>
              <a:rPr sz="1400" b="1" spc="-20" dirty="0">
                <a:solidFill>
                  <a:srgbClr val="58595B"/>
                </a:solidFill>
                <a:latin typeface="Arial"/>
                <a:cs typeface="Arial"/>
              </a:rPr>
              <a:t>e</a:t>
            </a:r>
            <a:r>
              <a:rPr sz="1400" b="1" dirty="0">
                <a:solidFill>
                  <a:srgbClr val="58595B"/>
                </a:solidFill>
                <a:latin typeface="Arial"/>
                <a:cs typeface="Arial"/>
              </a:rPr>
              <a:t>xabili</a:t>
            </a:r>
            <a:r>
              <a:rPr sz="1400" b="1" spc="5" dirty="0">
                <a:solidFill>
                  <a:srgbClr val="58595B"/>
                </a:solidFill>
                <a:latin typeface="Arial"/>
                <a:cs typeface="Arial"/>
              </a:rPr>
              <a:t>t</a:t>
            </a:r>
            <a:r>
              <a:rPr sz="1400" b="1" dirty="0">
                <a:solidFill>
                  <a:srgbClr val="58595B"/>
                </a:solidFill>
                <a:latin typeface="Arial"/>
                <a:cs typeface="Arial"/>
              </a:rPr>
              <a:t>y</a:t>
            </a:r>
            <a:endParaRPr sz="1400" dirty="0">
              <a:latin typeface="Arial"/>
              <a:cs typeface="Arial"/>
            </a:endParaRPr>
          </a:p>
        </p:txBody>
      </p:sp>
      <p:sp>
        <p:nvSpPr>
          <p:cNvPr id="13" name="object 13"/>
          <p:cNvSpPr/>
          <p:nvPr/>
        </p:nvSpPr>
        <p:spPr>
          <a:xfrm>
            <a:off x="1688541" y="2324169"/>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14" name="object 14"/>
          <p:cNvSpPr/>
          <p:nvPr/>
        </p:nvSpPr>
        <p:spPr>
          <a:xfrm>
            <a:off x="1768374" y="2402894"/>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15" name="object 15"/>
          <p:cNvSpPr/>
          <p:nvPr/>
        </p:nvSpPr>
        <p:spPr>
          <a:xfrm>
            <a:off x="2003710" y="2835650"/>
            <a:ext cx="588010" cy="292735"/>
          </a:xfrm>
          <a:custGeom>
            <a:avLst/>
            <a:gdLst/>
            <a:ahLst/>
            <a:cxnLst/>
            <a:rect l="l" t="t" r="r" b="b"/>
            <a:pathLst>
              <a:path w="588010" h="292735">
                <a:moveTo>
                  <a:pt x="587654" y="0"/>
                </a:moveTo>
                <a:lnTo>
                  <a:pt x="99821" y="0"/>
                </a:lnTo>
                <a:lnTo>
                  <a:pt x="0" y="292277"/>
                </a:lnTo>
                <a:lnTo>
                  <a:pt x="487819" y="292277"/>
                </a:lnTo>
                <a:lnTo>
                  <a:pt x="587654" y="0"/>
                </a:lnTo>
                <a:close/>
              </a:path>
            </a:pathLst>
          </a:custGeom>
          <a:solidFill>
            <a:srgbClr val="FFFFFF"/>
          </a:solidFill>
        </p:spPr>
        <p:txBody>
          <a:bodyPr wrap="square" lIns="0" tIns="0" rIns="0" bIns="0" rtlCol="0"/>
          <a:lstStyle/>
          <a:p>
            <a:endParaRPr/>
          </a:p>
        </p:txBody>
      </p:sp>
      <p:sp>
        <p:nvSpPr>
          <p:cNvPr id="16" name="object 16"/>
          <p:cNvSpPr/>
          <p:nvPr/>
        </p:nvSpPr>
        <p:spPr>
          <a:xfrm>
            <a:off x="1987005" y="2675991"/>
            <a:ext cx="515620" cy="385445"/>
          </a:xfrm>
          <a:custGeom>
            <a:avLst/>
            <a:gdLst/>
            <a:ahLst/>
            <a:cxnLst/>
            <a:rect l="l" t="t" r="r" b="b"/>
            <a:pathLst>
              <a:path w="515619" h="385444">
                <a:moveTo>
                  <a:pt x="269379" y="0"/>
                </a:moveTo>
                <a:lnTo>
                  <a:pt x="31991" y="0"/>
                </a:lnTo>
                <a:lnTo>
                  <a:pt x="0" y="74650"/>
                </a:lnTo>
                <a:lnTo>
                  <a:pt x="0" y="384937"/>
                </a:lnTo>
                <a:lnTo>
                  <a:pt x="82461" y="143510"/>
                </a:lnTo>
                <a:lnTo>
                  <a:pt x="88074" y="127012"/>
                </a:lnTo>
                <a:lnTo>
                  <a:pt x="515556" y="127012"/>
                </a:lnTo>
                <a:lnTo>
                  <a:pt x="515556" y="74650"/>
                </a:lnTo>
                <a:lnTo>
                  <a:pt x="335038" y="74650"/>
                </a:lnTo>
                <a:lnTo>
                  <a:pt x="269379" y="0"/>
                </a:lnTo>
                <a:close/>
              </a:path>
            </a:pathLst>
          </a:custGeom>
          <a:solidFill>
            <a:srgbClr val="FFFFFF"/>
          </a:solidFill>
        </p:spPr>
        <p:txBody>
          <a:bodyPr wrap="square" lIns="0" tIns="0" rIns="0" bIns="0" rtlCol="0"/>
          <a:lstStyle/>
          <a:p>
            <a:endParaRPr/>
          </a:p>
        </p:txBody>
      </p:sp>
      <p:sp>
        <p:nvSpPr>
          <p:cNvPr id="17" name="object 17"/>
          <p:cNvSpPr txBox="1"/>
          <p:nvPr/>
        </p:nvSpPr>
        <p:spPr>
          <a:xfrm>
            <a:off x="3054647" y="5406563"/>
            <a:ext cx="887730"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Rel</a:t>
            </a:r>
            <a:r>
              <a:rPr sz="1400" b="1" spc="-10" dirty="0">
                <a:solidFill>
                  <a:srgbClr val="58595B"/>
                </a:solidFill>
                <a:latin typeface="Arial"/>
                <a:cs typeface="Arial"/>
              </a:rPr>
              <a:t>e</a:t>
            </a:r>
            <a:r>
              <a:rPr sz="1400" b="1" spc="-15" dirty="0">
                <a:solidFill>
                  <a:srgbClr val="58595B"/>
                </a:solidFill>
                <a:latin typeface="Arial"/>
                <a:cs typeface="Arial"/>
              </a:rPr>
              <a:t>v</a:t>
            </a:r>
            <a:r>
              <a:rPr sz="1400" b="1" dirty="0">
                <a:solidFill>
                  <a:srgbClr val="58595B"/>
                </a:solidFill>
                <a:latin typeface="Arial"/>
                <a:cs typeface="Arial"/>
              </a:rPr>
              <a:t>an</a:t>
            </a:r>
            <a:r>
              <a:rPr sz="1400" b="1" spc="-15" dirty="0">
                <a:solidFill>
                  <a:srgbClr val="58595B"/>
                </a:solidFill>
                <a:latin typeface="Arial"/>
                <a:cs typeface="Arial"/>
              </a:rPr>
              <a:t>c</a:t>
            </a:r>
            <a:r>
              <a:rPr sz="1400" b="1" dirty="0">
                <a:solidFill>
                  <a:srgbClr val="58595B"/>
                </a:solidFill>
                <a:latin typeface="Arial"/>
                <a:cs typeface="Arial"/>
              </a:rPr>
              <a:t>e</a:t>
            </a:r>
            <a:endParaRPr sz="1500" dirty="0">
              <a:latin typeface="Arial"/>
              <a:cs typeface="Arial"/>
            </a:endParaRPr>
          </a:p>
        </p:txBody>
      </p:sp>
      <p:sp>
        <p:nvSpPr>
          <p:cNvPr id="18" name="object 18"/>
          <p:cNvSpPr/>
          <p:nvPr/>
        </p:nvSpPr>
        <p:spPr>
          <a:xfrm>
            <a:off x="2910414" y="4145846"/>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4"/>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09"/>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4"/>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19" name="object 19"/>
          <p:cNvSpPr/>
          <p:nvPr/>
        </p:nvSpPr>
        <p:spPr>
          <a:xfrm>
            <a:off x="2990248" y="4224571"/>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20" name="object 20"/>
          <p:cNvSpPr/>
          <p:nvPr/>
        </p:nvSpPr>
        <p:spPr>
          <a:xfrm>
            <a:off x="3218409" y="4453795"/>
            <a:ext cx="238760" cy="226695"/>
          </a:xfrm>
          <a:custGeom>
            <a:avLst/>
            <a:gdLst/>
            <a:ahLst/>
            <a:cxnLst/>
            <a:rect l="l" t="t" r="r" b="b"/>
            <a:pathLst>
              <a:path w="238760" h="226695">
                <a:moveTo>
                  <a:pt x="86855" y="0"/>
                </a:moveTo>
                <a:lnTo>
                  <a:pt x="0" y="84556"/>
                </a:lnTo>
                <a:lnTo>
                  <a:pt x="100901" y="182791"/>
                </a:lnTo>
                <a:lnTo>
                  <a:pt x="55892" y="226606"/>
                </a:lnTo>
                <a:lnTo>
                  <a:pt x="238137" y="226606"/>
                </a:lnTo>
                <a:lnTo>
                  <a:pt x="238146" y="98221"/>
                </a:lnTo>
                <a:lnTo>
                  <a:pt x="187769" y="98221"/>
                </a:lnTo>
                <a:lnTo>
                  <a:pt x="86855" y="0"/>
                </a:lnTo>
                <a:close/>
              </a:path>
              <a:path w="238760" h="226695">
                <a:moveTo>
                  <a:pt x="238150" y="49161"/>
                </a:moveTo>
                <a:lnTo>
                  <a:pt x="187769" y="98221"/>
                </a:lnTo>
                <a:lnTo>
                  <a:pt x="238146" y="98221"/>
                </a:lnTo>
                <a:lnTo>
                  <a:pt x="238150" y="49161"/>
                </a:lnTo>
                <a:close/>
              </a:path>
            </a:pathLst>
          </a:custGeom>
          <a:solidFill>
            <a:srgbClr val="FFFFFF"/>
          </a:solidFill>
          <a:ln w="6350">
            <a:solidFill>
              <a:schemeClr val="bg1"/>
            </a:solidFill>
          </a:ln>
        </p:spPr>
        <p:txBody>
          <a:bodyPr wrap="square" lIns="0" tIns="0" rIns="0" bIns="0" rtlCol="0"/>
          <a:lstStyle/>
          <a:p>
            <a:endParaRPr/>
          </a:p>
        </p:txBody>
      </p:sp>
      <p:sp>
        <p:nvSpPr>
          <p:cNvPr id="21" name="object 21"/>
          <p:cNvSpPr/>
          <p:nvPr/>
        </p:nvSpPr>
        <p:spPr>
          <a:xfrm>
            <a:off x="3545516" y="4766983"/>
            <a:ext cx="238760" cy="226695"/>
          </a:xfrm>
          <a:custGeom>
            <a:avLst/>
            <a:gdLst/>
            <a:ahLst/>
            <a:cxnLst/>
            <a:rect l="l" t="t" r="r" b="b"/>
            <a:pathLst>
              <a:path w="238760" h="226695">
                <a:moveTo>
                  <a:pt x="224116" y="128397"/>
                </a:moveTo>
                <a:lnTo>
                  <a:pt x="50406" y="128397"/>
                </a:lnTo>
                <a:lnTo>
                  <a:pt x="151295" y="226631"/>
                </a:lnTo>
                <a:lnTo>
                  <a:pt x="238150" y="142062"/>
                </a:lnTo>
                <a:lnTo>
                  <a:pt x="224116" y="128397"/>
                </a:lnTo>
                <a:close/>
              </a:path>
              <a:path w="238760" h="226695">
                <a:moveTo>
                  <a:pt x="182257" y="0"/>
                </a:moveTo>
                <a:lnTo>
                  <a:pt x="12" y="0"/>
                </a:lnTo>
                <a:lnTo>
                  <a:pt x="0" y="177469"/>
                </a:lnTo>
                <a:lnTo>
                  <a:pt x="50406" y="128397"/>
                </a:lnTo>
                <a:lnTo>
                  <a:pt x="224116" y="128397"/>
                </a:lnTo>
                <a:lnTo>
                  <a:pt x="137248" y="43815"/>
                </a:lnTo>
                <a:lnTo>
                  <a:pt x="182257" y="0"/>
                </a:lnTo>
                <a:close/>
              </a:path>
            </a:pathLst>
          </a:custGeom>
          <a:solidFill>
            <a:srgbClr val="FFFFFF"/>
          </a:solidFill>
          <a:ln w="6350">
            <a:solidFill>
              <a:schemeClr val="bg1"/>
            </a:solidFill>
          </a:ln>
        </p:spPr>
        <p:txBody>
          <a:bodyPr wrap="square" lIns="0" tIns="0" rIns="0" bIns="0" rtlCol="0"/>
          <a:lstStyle/>
          <a:p>
            <a:endParaRPr/>
          </a:p>
        </p:txBody>
      </p:sp>
      <p:sp>
        <p:nvSpPr>
          <p:cNvPr id="22" name="object 22"/>
          <p:cNvSpPr/>
          <p:nvPr/>
        </p:nvSpPr>
        <p:spPr>
          <a:xfrm>
            <a:off x="3545521" y="4448547"/>
            <a:ext cx="233045" cy="232410"/>
          </a:xfrm>
          <a:custGeom>
            <a:avLst/>
            <a:gdLst/>
            <a:ahLst/>
            <a:cxnLst/>
            <a:rect l="l" t="t" r="r" b="b"/>
            <a:pathLst>
              <a:path w="233045" h="232410">
                <a:moveTo>
                  <a:pt x="0" y="54419"/>
                </a:moveTo>
                <a:lnTo>
                  <a:pt x="12" y="231838"/>
                </a:lnTo>
                <a:lnTo>
                  <a:pt x="182283" y="231851"/>
                </a:lnTo>
                <a:lnTo>
                  <a:pt x="131889" y="182803"/>
                </a:lnTo>
                <a:lnTo>
                  <a:pt x="218742" y="98247"/>
                </a:lnTo>
                <a:lnTo>
                  <a:pt x="45008" y="98247"/>
                </a:lnTo>
                <a:lnTo>
                  <a:pt x="0" y="54419"/>
                </a:lnTo>
                <a:close/>
              </a:path>
              <a:path w="233045" h="232410">
                <a:moveTo>
                  <a:pt x="145910" y="0"/>
                </a:moveTo>
                <a:lnTo>
                  <a:pt x="45008" y="98247"/>
                </a:lnTo>
                <a:lnTo>
                  <a:pt x="218742" y="98247"/>
                </a:lnTo>
                <a:lnTo>
                  <a:pt x="232778" y="84581"/>
                </a:lnTo>
                <a:lnTo>
                  <a:pt x="145910" y="0"/>
                </a:lnTo>
                <a:close/>
              </a:path>
            </a:pathLst>
          </a:custGeom>
          <a:solidFill>
            <a:srgbClr val="FFFFFF"/>
          </a:solidFill>
          <a:ln w="6350">
            <a:solidFill>
              <a:schemeClr val="bg1"/>
            </a:solidFill>
          </a:ln>
        </p:spPr>
        <p:txBody>
          <a:bodyPr wrap="square" lIns="0" tIns="0" rIns="0" bIns="0" rtlCol="0"/>
          <a:lstStyle/>
          <a:p>
            <a:endParaRPr/>
          </a:p>
        </p:txBody>
      </p:sp>
      <p:sp>
        <p:nvSpPr>
          <p:cNvPr id="23" name="object 23"/>
          <p:cNvSpPr/>
          <p:nvPr/>
        </p:nvSpPr>
        <p:spPr>
          <a:xfrm>
            <a:off x="3223795" y="4767005"/>
            <a:ext cx="233045" cy="232410"/>
          </a:xfrm>
          <a:custGeom>
            <a:avLst/>
            <a:gdLst/>
            <a:ahLst/>
            <a:cxnLst/>
            <a:rect l="l" t="t" r="r" b="b"/>
            <a:pathLst>
              <a:path w="233045" h="232410">
                <a:moveTo>
                  <a:pt x="232803" y="0"/>
                </a:moveTo>
                <a:lnTo>
                  <a:pt x="50482" y="0"/>
                </a:lnTo>
                <a:lnTo>
                  <a:pt x="100888" y="49072"/>
                </a:lnTo>
                <a:lnTo>
                  <a:pt x="0" y="147269"/>
                </a:lnTo>
                <a:lnTo>
                  <a:pt x="86867" y="231825"/>
                </a:lnTo>
                <a:lnTo>
                  <a:pt x="187756" y="133616"/>
                </a:lnTo>
                <a:lnTo>
                  <a:pt x="232784" y="133616"/>
                </a:lnTo>
                <a:lnTo>
                  <a:pt x="232803" y="0"/>
                </a:lnTo>
                <a:close/>
              </a:path>
              <a:path w="233045" h="232410">
                <a:moveTo>
                  <a:pt x="232784" y="133616"/>
                </a:moveTo>
                <a:lnTo>
                  <a:pt x="187756" y="133616"/>
                </a:lnTo>
                <a:lnTo>
                  <a:pt x="232778" y="177444"/>
                </a:lnTo>
                <a:lnTo>
                  <a:pt x="232784" y="133616"/>
                </a:lnTo>
                <a:close/>
              </a:path>
            </a:pathLst>
          </a:custGeom>
          <a:solidFill>
            <a:srgbClr val="FFFFFF"/>
          </a:solidFill>
          <a:ln w="6350">
            <a:solidFill>
              <a:schemeClr val="bg1"/>
            </a:solidFill>
          </a:ln>
        </p:spPr>
        <p:txBody>
          <a:bodyPr wrap="square" lIns="0" tIns="0" rIns="0" bIns="0" rtlCol="0"/>
          <a:lstStyle/>
          <a:p>
            <a:endParaRPr/>
          </a:p>
        </p:txBody>
      </p:sp>
      <p:sp>
        <p:nvSpPr>
          <p:cNvPr id="24" name="object 24"/>
          <p:cNvSpPr txBox="1"/>
          <p:nvPr/>
        </p:nvSpPr>
        <p:spPr>
          <a:xfrm>
            <a:off x="453962" y="5399247"/>
            <a:ext cx="1679638" cy="215444"/>
          </a:xfrm>
          <a:prstGeom prst="rect">
            <a:avLst/>
          </a:prstGeom>
        </p:spPr>
        <p:txBody>
          <a:bodyPr vert="horz" wrap="square" lIns="0" tIns="0" rIns="0" bIns="0" rtlCol="0">
            <a:spAutoFit/>
          </a:bodyPr>
          <a:lstStyle/>
          <a:p>
            <a:pPr marL="12700">
              <a:lnSpc>
                <a:spcPct val="100000"/>
              </a:lnSpc>
            </a:pPr>
            <a:r>
              <a:rPr sz="1400" b="1" spc="-20" dirty="0">
                <a:solidFill>
                  <a:srgbClr val="58595B"/>
                </a:solidFill>
                <a:latin typeface="Arial"/>
                <a:cs typeface="Arial"/>
              </a:rPr>
              <a:t>U</a:t>
            </a:r>
            <a:r>
              <a:rPr sz="1400" b="1" dirty="0">
                <a:solidFill>
                  <a:srgbClr val="58595B"/>
                </a:solidFill>
                <a:latin typeface="Arial"/>
                <a:cs typeface="Arial"/>
              </a:rPr>
              <a:t>ser Experien</a:t>
            </a:r>
            <a:r>
              <a:rPr sz="1400" b="1" spc="-20" dirty="0">
                <a:solidFill>
                  <a:srgbClr val="58595B"/>
                </a:solidFill>
                <a:latin typeface="Arial"/>
                <a:cs typeface="Arial"/>
              </a:rPr>
              <a:t>c</a:t>
            </a:r>
            <a:r>
              <a:rPr sz="1400" b="1" dirty="0">
                <a:solidFill>
                  <a:srgbClr val="58595B"/>
                </a:solidFill>
                <a:latin typeface="Arial"/>
                <a:cs typeface="Arial"/>
              </a:rPr>
              <a:t>e</a:t>
            </a:r>
            <a:endParaRPr sz="1400" dirty="0">
              <a:latin typeface="Arial"/>
              <a:cs typeface="Arial"/>
            </a:endParaRPr>
          </a:p>
        </p:txBody>
      </p:sp>
      <p:sp>
        <p:nvSpPr>
          <p:cNvPr id="25" name="object 25"/>
          <p:cNvSpPr/>
          <p:nvPr/>
        </p:nvSpPr>
        <p:spPr>
          <a:xfrm>
            <a:off x="558048" y="4153166"/>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26" name="object 26"/>
          <p:cNvSpPr/>
          <p:nvPr/>
        </p:nvSpPr>
        <p:spPr>
          <a:xfrm>
            <a:off x="637881" y="4231891"/>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27" name="object 27"/>
          <p:cNvSpPr/>
          <p:nvPr/>
        </p:nvSpPr>
        <p:spPr>
          <a:xfrm>
            <a:off x="811657" y="4762436"/>
            <a:ext cx="278130" cy="290830"/>
          </a:xfrm>
          <a:custGeom>
            <a:avLst/>
            <a:gdLst/>
            <a:ahLst/>
            <a:cxnLst/>
            <a:rect l="l" t="t" r="r" b="b"/>
            <a:pathLst>
              <a:path w="278130" h="290829">
                <a:moveTo>
                  <a:pt x="191097" y="117412"/>
                </a:moveTo>
                <a:lnTo>
                  <a:pt x="85916" y="117412"/>
                </a:lnTo>
                <a:lnTo>
                  <a:pt x="86703" y="124194"/>
                </a:lnTo>
                <a:lnTo>
                  <a:pt x="87516" y="130912"/>
                </a:lnTo>
                <a:lnTo>
                  <a:pt x="88291" y="137643"/>
                </a:lnTo>
                <a:lnTo>
                  <a:pt x="88773" y="143015"/>
                </a:lnTo>
                <a:lnTo>
                  <a:pt x="93746" y="149429"/>
                </a:lnTo>
                <a:lnTo>
                  <a:pt x="100648" y="153810"/>
                </a:lnTo>
                <a:lnTo>
                  <a:pt x="103708" y="175616"/>
                </a:lnTo>
                <a:lnTo>
                  <a:pt x="66164" y="182434"/>
                </a:lnTo>
                <a:lnTo>
                  <a:pt x="29748" y="194128"/>
                </a:lnTo>
                <a:lnTo>
                  <a:pt x="0" y="219162"/>
                </a:lnTo>
                <a:lnTo>
                  <a:pt x="383" y="234881"/>
                </a:lnTo>
                <a:lnTo>
                  <a:pt x="16760" y="279911"/>
                </a:lnTo>
                <a:lnTo>
                  <a:pt x="55526" y="285391"/>
                </a:lnTo>
                <a:lnTo>
                  <a:pt x="93904" y="288845"/>
                </a:lnTo>
                <a:lnTo>
                  <a:pt x="144534" y="290353"/>
                </a:lnTo>
                <a:lnTo>
                  <a:pt x="157104" y="290185"/>
                </a:lnTo>
                <a:lnTo>
                  <a:pt x="207080" y="287367"/>
                </a:lnTo>
                <a:lnTo>
                  <a:pt x="261373" y="277651"/>
                </a:lnTo>
                <a:lnTo>
                  <a:pt x="276373" y="241467"/>
                </a:lnTo>
                <a:lnTo>
                  <a:pt x="277592" y="231079"/>
                </a:lnTo>
                <a:lnTo>
                  <a:pt x="276100" y="217337"/>
                </a:lnTo>
                <a:lnTo>
                  <a:pt x="239645" y="191239"/>
                </a:lnTo>
                <a:lnTo>
                  <a:pt x="202938" y="180587"/>
                </a:lnTo>
                <a:lnTo>
                  <a:pt x="177866" y="176188"/>
                </a:lnTo>
                <a:lnTo>
                  <a:pt x="174308" y="168288"/>
                </a:lnTo>
                <a:lnTo>
                  <a:pt x="175311" y="161049"/>
                </a:lnTo>
                <a:lnTo>
                  <a:pt x="176365" y="153810"/>
                </a:lnTo>
                <a:lnTo>
                  <a:pt x="183296" y="149416"/>
                </a:lnTo>
                <a:lnTo>
                  <a:pt x="188240" y="143015"/>
                </a:lnTo>
                <a:lnTo>
                  <a:pt x="188684" y="137643"/>
                </a:lnTo>
                <a:lnTo>
                  <a:pt x="189497" y="130912"/>
                </a:lnTo>
                <a:lnTo>
                  <a:pt x="190272" y="124194"/>
                </a:lnTo>
                <a:lnTo>
                  <a:pt x="191097" y="117412"/>
                </a:lnTo>
                <a:close/>
              </a:path>
              <a:path w="278130" h="290829">
                <a:moveTo>
                  <a:pt x="78931" y="76251"/>
                </a:moveTo>
                <a:lnTo>
                  <a:pt x="77711" y="76416"/>
                </a:lnTo>
                <a:lnTo>
                  <a:pt x="74435" y="76759"/>
                </a:lnTo>
                <a:lnTo>
                  <a:pt x="72047" y="79655"/>
                </a:lnTo>
                <a:lnTo>
                  <a:pt x="72365" y="82893"/>
                </a:lnTo>
                <a:lnTo>
                  <a:pt x="75997" y="117247"/>
                </a:lnTo>
                <a:lnTo>
                  <a:pt x="78893" y="119609"/>
                </a:lnTo>
                <a:lnTo>
                  <a:pt x="82182" y="119254"/>
                </a:lnTo>
                <a:lnTo>
                  <a:pt x="83668" y="119139"/>
                </a:lnTo>
                <a:lnTo>
                  <a:pt x="84976" y="118415"/>
                </a:lnTo>
                <a:lnTo>
                  <a:pt x="85916" y="117412"/>
                </a:lnTo>
                <a:lnTo>
                  <a:pt x="200775" y="117412"/>
                </a:lnTo>
                <a:lnTo>
                  <a:pt x="200978" y="117247"/>
                </a:lnTo>
                <a:lnTo>
                  <a:pt x="201333" y="114034"/>
                </a:lnTo>
                <a:lnTo>
                  <a:pt x="204610" y="82893"/>
                </a:lnTo>
                <a:lnTo>
                  <a:pt x="204927" y="79655"/>
                </a:lnTo>
                <a:lnTo>
                  <a:pt x="202834" y="77102"/>
                </a:lnTo>
                <a:lnTo>
                  <a:pt x="195796" y="77102"/>
                </a:lnTo>
                <a:lnTo>
                  <a:pt x="195849" y="76666"/>
                </a:lnTo>
                <a:lnTo>
                  <a:pt x="81139" y="76666"/>
                </a:lnTo>
                <a:lnTo>
                  <a:pt x="80175" y="76569"/>
                </a:lnTo>
                <a:lnTo>
                  <a:pt x="78931" y="76251"/>
                </a:lnTo>
                <a:close/>
              </a:path>
              <a:path w="278130" h="290829">
                <a:moveTo>
                  <a:pt x="200775" y="117412"/>
                </a:moveTo>
                <a:lnTo>
                  <a:pt x="191097" y="117412"/>
                </a:lnTo>
                <a:lnTo>
                  <a:pt x="191999" y="118415"/>
                </a:lnTo>
                <a:lnTo>
                  <a:pt x="193294" y="119139"/>
                </a:lnTo>
                <a:lnTo>
                  <a:pt x="194767" y="119254"/>
                </a:lnTo>
                <a:lnTo>
                  <a:pt x="198082" y="119609"/>
                </a:lnTo>
                <a:lnTo>
                  <a:pt x="200775" y="117412"/>
                </a:lnTo>
                <a:close/>
              </a:path>
              <a:path w="278130" h="290829">
                <a:moveTo>
                  <a:pt x="198044" y="76251"/>
                </a:moveTo>
                <a:lnTo>
                  <a:pt x="196837" y="76569"/>
                </a:lnTo>
                <a:lnTo>
                  <a:pt x="195796" y="77102"/>
                </a:lnTo>
                <a:lnTo>
                  <a:pt x="202834" y="77102"/>
                </a:lnTo>
                <a:lnTo>
                  <a:pt x="202552" y="76759"/>
                </a:lnTo>
                <a:lnTo>
                  <a:pt x="199276" y="76416"/>
                </a:lnTo>
                <a:lnTo>
                  <a:pt x="198044" y="76251"/>
                </a:lnTo>
                <a:close/>
              </a:path>
              <a:path w="278130" h="290829">
                <a:moveTo>
                  <a:pt x="134611" y="0"/>
                </a:moveTo>
                <a:lnTo>
                  <a:pt x="92030" y="13997"/>
                </a:lnTo>
                <a:lnTo>
                  <a:pt x="78405" y="51212"/>
                </a:lnTo>
                <a:lnTo>
                  <a:pt x="80015" y="66918"/>
                </a:lnTo>
                <a:lnTo>
                  <a:pt x="81139" y="76666"/>
                </a:lnTo>
                <a:lnTo>
                  <a:pt x="195849" y="76666"/>
                </a:lnTo>
                <a:lnTo>
                  <a:pt x="196520" y="71184"/>
                </a:lnTo>
                <a:lnTo>
                  <a:pt x="197193" y="65279"/>
                </a:lnTo>
                <a:lnTo>
                  <a:pt x="197968" y="59348"/>
                </a:lnTo>
                <a:lnTo>
                  <a:pt x="198681" y="50513"/>
                </a:lnTo>
                <a:lnTo>
                  <a:pt x="198297" y="38379"/>
                </a:lnTo>
                <a:lnTo>
                  <a:pt x="194264" y="25256"/>
                </a:lnTo>
                <a:lnTo>
                  <a:pt x="183699" y="16010"/>
                </a:lnTo>
                <a:lnTo>
                  <a:pt x="172088" y="8936"/>
                </a:lnTo>
                <a:lnTo>
                  <a:pt x="159794" y="3958"/>
                </a:lnTo>
                <a:lnTo>
                  <a:pt x="147181" y="1004"/>
                </a:lnTo>
                <a:lnTo>
                  <a:pt x="134611" y="0"/>
                </a:lnTo>
                <a:close/>
              </a:path>
            </a:pathLst>
          </a:custGeom>
          <a:solidFill>
            <a:srgbClr val="FFFFFF"/>
          </a:solidFill>
          <a:ln w="6350">
            <a:solidFill>
              <a:schemeClr val="bg1"/>
            </a:solidFill>
          </a:ln>
        </p:spPr>
        <p:txBody>
          <a:bodyPr wrap="square" lIns="0" tIns="0" rIns="0" bIns="0" rtlCol="0"/>
          <a:lstStyle/>
          <a:p>
            <a:endParaRPr/>
          </a:p>
        </p:txBody>
      </p:sp>
      <p:sp>
        <p:nvSpPr>
          <p:cNvPr id="28" name="object 28"/>
          <p:cNvSpPr/>
          <p:nvPr/>
        </p:nvSpPr>
        <p:spPr>
          <a:xfrm>
            <a:off x="1203311" y="4762439"/>
            <a:ext cx="278130" cy="290830"/>
          </a:xfrm>
          <a:custGeom>
            <a:avLst/>
            <a:gdLst/>
            <a:ahLst/>
            <a:cxnLst/>
            <a:rect l="l" t="t" r="r" b="b"/>
            <a:pathLst>
              <a:path w="278130" h="290829">
                <a:moveTo>
                  <a:pt x="191090" y="117410"/>
                </a:moveTo>
                <a:lnTo>
                  <a:pt x="85921" y="117410"/>
                </a:lnTo>
                <a:lnTo>
                  <a:pt x="88296" y="137641"/>
                </a:lnTo>
                <a:lnTo>
                  <a:pt x="88804" y="143013"/>
                </a:lnTo>
                <a:lnTo>
                  <a:pt x="93777" y="149426"/>
                </a:lnTo>
                <a:lnTo>
                  <a:pt x="100641" y="153808"/>
                </a:lnTo>
                <a:lnTo>
                  <a:pt x="102685" y="168286"/>
                </a:lnTo>
                <a:lnTo>
                  <a:pt x="103765" y="175614"/>
                </a:lnTo>
                <a:lnTo>
                  <a:pt x="91150" y="177349"/>
                </a:lnTo>
                <a:lnTo>
                  <a:pt x="78621" y="179620"/>
                </a:lnTo>
                <a:lnTo>
                  <a:pt x="41765" y="189675"/>
                </a:lnTo>
                <a:lnTo>
                  <a:pt x="6239" y="208130"/>
                </a:lnTo>
                <a:lnTo>
                  <a:pt x="0" y="219127"/>
                </a:lnTo>
                <a:lnTo>
                  <a:pt x="397" y="234858"/>
                </a:lnTo>
                <a:lnTo>
                  <a:pt x="16747" y="279902"/>
                </a:lnTo>
                <a:lnTo>
                  <a:pt x="55542" y="285385"/>
                </a:lnTo>
                <a:lnTo>
                  <a:pt x="93934" y="288840"/>
                </a:lnTo>
                <a:lnTo>
                  <a:pt x="144564" y="290350"/>
                </a:lnTo>
                <a:lnTo>
                  <a:pt x="157132" y="290182"/>
                </a:lnTo>
                <a:lnTo>
                  <a:pt x="207090" y="287365"/>
                </a:lnTo>
                <a:lnTo>
                  <a:pt x="261373" y="277649"/>
                </a:lnTo>
                <a:lnTo>
                  <a:pt x="276371" y="241461"/>
                </a:lnTo>
                <a:lnTo>
                  <a:pt x="277571" y="231072"/>
                </a:lnTo>
                <a:lnTo>
                  <a:pt x="276138" y="217357"/>
                </a:lnTo>
                <a:lnTo>
                  <a:pt x="239634" y="191237"/>
                </a:lnTo>
                <a:lnTo>
                  <a:pt x="202920" y="180584"/>
                </a:lnTo>
                <a:lnTo>
                  <a:pt x="177856" y="176186"/>
                </a:lnTo>
                <a:lnTo>
                  <a:pt x="174288" y="168286"/>
                </a:lnTo>
                <a:lnTo>
                  <a:pt x="175304" y="161047"/>
                </a:lnTo>
                <a:lnTo>
                  <a:pt x="176409" y="153808"/>
                </a:lnTo>
                <a:lnTo>
                  <a:pt x="183315" y="149414"/>
                </a:lnTo>
                <a:lnTo>
                  <a:pt x="188245" y="143013"/>
                </a:lnTo>
                <a:lnTo>
                  <a:pt x="188715" y="137641"/>
                </a:lnTo>
                <a:lnTo>
                  <a:pt x="189490" y="130910"/>
                </a:lnTo>
                <a:lnTo>
                  <a:pt x="190303" y="124191"/>
                </a:lnTo>
                <a:lnTo>
                  <a:pt x="191090" y="117410"/>
                </a:lnTo>
                <a:close/>
              </a:path>
              <a:path w="278130" h="290829">
                <a:moveTo>
                  <a:pt x="78962" y="76249"/>
                </a:moveTo>
                <a:lnTo>
                  <a:pt x="77704" y="76414"/>
                </a:lnTo>
                <a:lnTo>
                  <a:pt x="74428" y="76757"/>
                </a:lnTo>
                <a:lnTo>
                  <a:pt x="72078" y="79652"/>
                </a:lnTo>
                <a:lnTo>
                  <a:pt x="72396" y="82891"/>
                </a:lnTo>
                <a:lnTo>
                  <a:pt x="75672" y="114031"/>
                </a:lnTo>
                <a:lnTo>
                  <a:pt x="75990" y="117244"/>
                </a:lnTo>
                <a:lnTo>
                  <a:pt x="78936" y="119607"/>
                </a:lnTo>
                <a:lnTo>
                  <a:pt x="82175" y="119251"/>
                </a:lnTo>
                <a:lnTo>
                  <a:pt x="83686" y="119137"/>
                </a:lnTo>
                <a:lnTo>
                  <a:pt x="84981" y="118413"/>
                </a:lnTo>
                <a:lnTo>
                  <a:pt x="85921" y="117410"/>
                </a:lnTo>
                <a:lnTo>
                  <a:pt x="200781" y="117410"/>
                </a:lnTo>
                <a:lnTo>
                  <a:pt x="200983" y="117244"/>
                </a:lnTo>
                <a:lnTo>
                  <a:pt x="201339" y="114031"/>
                </a:lnTo>
                <a:lnTo>
                  <a:pt x="204641" y="82891"/>
                </a:lnTo>
                <a:lnTo>
                  <a:pt x="204933" y="79652"/>
                </a:lnTo>
                <a:lnTo>
                  <a:pt x="202862" y="77100"/>
                </a:lnTo>
                <a:lnTo>
                  <a:pt x="195852" y="77100"/>
                </a:lnTo>
                <a:lnTo>
                  <a:pt x="195904" y="76647"/>
                </a:lnTo>
                <a:lnTo>
                  <a:pt x="81142" y="76647"/>
                </a:lnTo>
                <a:lnTo>
                  <a:pt x="80168" y="76566"/>
                </a:lnTo>
                <a:lnTo>
                  <a:pt x="78962" y="76249"/>
                </a:lnTo>
                <a:close/>
              </a:path>
              <a:path w="278130" h="290829">
                <a:moveTo>
                  <a:pt x="200781" y="117410"/>
                </a:moveTo>
                <a:lnTo>
                  <a:pt x="191090" y="117410"/>
                </a:lnTo>
                <a:lnTo>
                  <a:pt x="192068" y="118413"/>
                </a:lnTo>
                <a:lnTo>
                  <a:pt x="193325" y="119137"/>
                </a:lnTo>
                <a:lnTo>
                  <a:pt x="194773" y="119251"/>
                </a:lnTo>
                <a:lnTo>
                  <a:pt x="198088" y="119607"/>
                </a:lnTo>
                <a:lnTo>
                  <a:pt x="200781" y="117410"/>
                </a:lnTo>
                <a:close/>
              </a:path>
              <a:path w="278130" h="290829">
                <a:moveTo>
                  <a:pt x="198050" y="76249"/>
                </a:moveTo>
                <a:lnTo>
                  <a:pt x="196843" y="76566"/>
                </a:lnTo>
                <a:lnTo>
                  <a:pt x="195852" y="77100"/>
                </a:lnTo>
                <a:lnTo>
                  <a:pt x="202862" y="77100"/>
                </a:lnTo>
                <a:lnTo>
                  <a:pt x="202583" y="76757"/>
                </a:lnTo>
                <a:lnTo>
                  <a:pt x="199294" y="76414"/>
                </a:lnTo>
                <a:lnTo>
                  <a:pt x="198050" y="76249"/>
                </a:lnTo>
                <a:close/>
              </a:path>
              <a:path w="278130" h="290829">
                <a:moveTo>
                  <a:pt x="134637" y="0"/>
                </a:moveTo>
                <a:lnTo>
                  <a:pt x="92085" y="13971"/>
                </a:lnTo>
                <a:lnTo>
                  <a:pt x="78420" y="51183"/>
                </a:lnTo>
                <a:lnTo>
                  <a:pt x="80016" y="66900"/>
                </a:lnTo>
                <a:lnTo>
                  <a:pt x="81142" y="76647"/>
                </a:lnTo>
                <a:lnTo>
                  <a:pt x="195904" y="76647"/>
                </a:lnTo>
                <a:lnTo>
                  <a:pt x="196526" y="71182"/>
                </a:lnTo>
                <a:lnTo>
                  <a:pt x="197262" y="65276"/>
                </a:lnTo>
                <a:lnTo>
                  <a:pt x="197935" y="59345"/>
                </a:lnTo>
                <a:lnTo>
                  <a:pt x="198674" y="50518"/>
                </a:lnTo>
                <a:lnTo>
                  <a:pt x="198326" y="38394"/>
                </a:lnTo>
                <a:lnTo>
                  <a:pt x="172122" y="8950"/>
                </a:lnTo>
                <a:lnTo>
                  <a:pt x="147205" y="1009"/>
                </a:lnTo>
                <a:lnTo>
                  <a:pt x="134637" y="0"/>
                </a:lnTo>
                <a:close/>
              </a:path>
            </a:pathLst>
          </a:custGeom>
          <a:solidFill>
            <a:srgbClr val="FFFFFF"/>
          </a:solidFill>
          <a:ln w="6350">
            <a:solidFill>
              <a:schemeClr val="bg1"/>
            </a:solidFill>
          </a:ln>
        </p:spPr>
        <p:txBody>
          <a:bodyPr wrap="square" lIns="0" tIns="0" rIns="0" bIns="0" rtlCol="0"/>
          <a:lstStyle/>
          <a:p>
            <a:endParaRPr/>
          </a:p>
        </p:txBody>
      </p:sp>
      <p:sp>
        <p:nvSpPr>
          <p:cNvPr id="29" name="object 29"/>
          <p:cNvSpPr/>
          <p:nvPr/>
        </p:nvSpPr>
        <p:spPr>
          <a:xfrm>
            <a:off x="1007485" y="4413924"/>
            <a:ext cx="278130" cy="290830"/>
          </a:xfrm>
          <a:custGeom>
            <a:avLst/>
            <a:gdLst/>
            <a:ahLst/>
            <a:cxnLst/>
            <a:rect l="l" t="t" r="r" b="b"/>
            <a:pathLst>
              <a:path w="278130" h="290829">
                <a:moveTo>
                  <a:pt x="191079" y="117454"/>
                </a:moveTo>
                <a:lnTo>
                  <a:pt x="85923" y="117454"/>
                </a:lnTo>
                <a:lnTo>
                  <a:pt x="86698" y="124185"/>
                </a:lnTo>
                <a:lnTo>
                  <a:pt x="87510" y="130903"/>
                </a:lnTo>
                <a:lnTo>
                  <a:pt x="88272" y="137672"/>
                </a:lnTo>
                <a:lnTo>
                  <a:pt x="88768" y="143019"/>
                </a:lnTo>
                <a:lnTo>
                  <a:pt x="93695" y="149432"/>
                </a:lnTo>
                <a:lnTo>
                  <a:pt x="100642" y="153763"/>
                </a:lnTo>
                <a:lnTo>
                  <a:pt x="103703" y="175582"/>
                </a:lnTo>
                <a:lnTo>
                  <a:pt x="66159" y="182450"/>
                </a:lnTo>
                <a:lnTo>
                  <a:pt x="29740" y="194139"/>
                </a:lnTo>
                <a:lnTo>
                  <a:pt x="0" y="219161"/>
                </a:lnTo>
                <a:lnTo>
                  <a:pt x="368" y="234909"/>
                </a:lnTo>
                <a:lnTo>
                  <a:pt x="16772" y="279926"/>
                </a:lnTo>
                <a:lnTo>
                  <a:pt x="55548" y="285392"/>
                </a:lnTo>
                <a:lnTo>
                  <a:pt x="93926" y="288835"/>
                </a:lnTo>
                <a:lnTo>
                  <a:pt x="144550" y="290335"/>
                </a:lnTo>
                <a:lnTo>
                  <a:pt x="157118" y="290165"/>
                </a:lnTo>
                <a:lnTo>
                  <a:pt x="207089" y="287343"/>
                </a:lnTo>
                <a:lnTo>
                  <a:pt x="261386" y="277668"/>
                </a:lnTo>
                <a:lnTo>
                  <a:pt x="276376" y="241502"/>
                </a:lnTo>
                <a:lnTo>
                  <a:pt x="277561" y="231098"/>
                </a:lnTo>
                <a:lnTo>
                  <a:pt x="276097" y="217368"/>
                </a:lnTo>
                <a:lnTo>
                  <a:pt x="239643" y="191248"/>
                </a:lnTo>
                <a:lnTo>
                  <a:pt x="202941" y="180595"/>
                </a:lnTo>
                <a:lnTo>
                  <a:pt x="177865" y="176163"/>
                </a:lnTo>
                <a:lnTo>
                  <a:pt x="174289" y="168343"/>
                </a:lnTo>
                <a:lnTo>
                  <a:pt x="175305" y="161027"/>
                </a:lnTo>
                <a:lnTo>
                  <a:pt x="176372" y="153763"/>
                </a:lnTo>
                <a:lnTo>
                  <a:pt x="183306" y="149432"/>
                </a:lnTo>
                <a:lnTo>
                  <a:pt x="188234" y="143019"/>
                </a:lnTo>
                <a:lnTo>
                  <a:pt x="188679" y="137672"/>
                </a:lnTo>
                <a:lnTo>
                  <a:pt x="191079" y="117454"/>
                </a:lnTo>
                <a:close/>
              </a:path>
              <a:path w="278130" h="290829">
                <a:moveTo>
                  <a:pt x="78989" y="76306"/>
                </a:moveTo>
                <a:lnTo>
                  <a:pt x="74467" y="76788"/>
                </a:lnTo>
                <a:lnTo>
                  <a:pt x="72016" y="79620"/>
                </a:lnTo>
                <a:lnTo>
                  <a:pt x="75674" y="114012"/>
                </a:lnTo>
                <a:lnTo>
                  <a:pt x="75991" y="117250"/>
                </a:lnTo>
                <a:lnTo>
                  <a:pt x="78951" y="119587"/>
                </a:lnTo>
                <a:lnTo>
                  <a:pt x="82176" y="119270"/>
                </a:lnTo>
                <a:lnTo>
                  <a:pt x="83650" y="119105"/>
                </a:lnTo>
                <a:lnTo>
                  <a:pt x="84970" y="118419"/>
                </a:lnTo>
                <a:lnTo>
                  <a:pt x="85923" y="117454"/>
                </a:lnTo>
                <a:lnTo>
                  <a:pt x="200755" y="117454"/>
                </a:lnTo>
                <a:lnTo>
                  <a:pt x="201010" y="117250"/>
                </a:lnTo>
                <a:lnTo>
                  <a:pt x="201328" y="114012"/>
                </a:lnTo>
                <a:lnTo>
                  <a:pt x="204579" y="82872"/>
                </a:lnTo>
                <a:lnTo>
                  <a:pt x="204960" y="79620"/>
                </a:lnTo>
                <a:lnTo>
                  <a:pt x="202872" y="77144"/>
                </a:lnTo>
                <a:lnTo>
                  <a:pt x="195791" y="77144"/>
                </a:lnTo>
                <a:lnTo>
                  <a:pt x="195845" y="76679"/>
                </a:lnTo>
                <a:lnTo>
                  <a:pt x="81133" y="76679"/>
                </a:lnTo>
                <a:lnTo>
                  <a:pt x="80170" y="76598"/>
                </a:lnTo>
                <a:lnTo>
                  <a:pt x="78989" y="76306"/>
                </a:lnTo>
                <a:close/>
              </a:path>
              <a:path w="278130" h="290829">
                <a:moveTo>
                  <a:pt x="200755" y="117454"/>
                </a:moveTo>
                <a:lnTo>
                  <a:pt x="191079" y="117454"/>
                </a:lnTo>
                <a:lnTo>
                  <a:pt x="192057" y="118419"/>
                </a:lnTo>
                <a:lnTo>
                  <a:pt x="193352" y="119105"/>
                </a:lnTo>
                <a:lnTo>
                  <a:pt x="194800" y="119270"/>
                </a:lnTo>
                <a:lnTo>
                  <a:pt x="198077" y="119587"/>
                </a:lnTo>
                <a:lnTo>
                  <a:pt x="200755" y="117454"/>
                </a:lnTo>
                <a:close/>
              </a:path>
              <a:path w="278130" h="290829">
                <a:moveTo>
                  <a:pt x="198077" y="76306"/>
                </a:moveTo>
                <a:lnTo>
                  <a:pt x="196845" y="76598"/>
                </a:lnTo>
                <a:lnTo>
                  <a:pt x="195791" y="77144"/>
                </a:lnTo>
                <a:lnTo>
                  <a:pt x="202872" y="77144"/>
                </a:lnTo>
                <a:lnTo>
                  <a:pt x="202572" y="76788"/>
                </a:lnTo>
                <a:lnTo>
                  <a:pt x="198077" y="76306"/>
                </a:lnTo>
                <a:close/>
              </a:path>
              <a:path w="278130" h="290829">
                <a:moveTo>
                  <a:pt x="134622" y="0"/>
                </a:moveTo>
                <a:lnTo>
                  <a:pt x="92078" y="14006"/>
                </a:lnTo>
                <a:lnTo>
                  <a:pt x="78423" y="51215"/>
                </a:lnTo>
                <a:lnTo>
                  <a:pt x="80025" y="66900"/>
                </a:lnTo>
                <a:lnTo>
                  <a:pt x="81133" y="76679"/>
                </a:lnTo>
                <a:lnTo>
                  <a:pt x="195845" y="76679"/>
                </a:lnTo>
                <a:lnTo>
                  <a:pt x="196489" y="71162"/>
                </a:lnTo>
                <a:lnTo>
                  <a:pt x="197251" y="65282"/>
                </a:lnTo>
                <a:lnTo>
                  <a:pt x="197924" y="59326"/>
                </a:lnTo>
                <a:lnTo>
                  <a:pt x="198670" y="50518"/>
                </a:lnTo>
                <a:lnTo>
                  <a:pt x="198316" y="38393"/>
                </a:lnTo>
                <a:lnTo>
                  <a:pt x="172105" y="8946"/>
                </a:lnTo>
                <a:lnTo>
                  <a:pt x="147191" y="1006"/>
                </a:lnTo>
                <a:lnTo>
                  <a:pt x="134622" y="0"/>
                </a:lnTo>
                <a:close/>
              </a:path>
            </a:pathLst>
          </a:custGeom>
          <a:solidFill>
            <a:srgbClr val="FFFFFF"/>
          </a:solidFill>
          <a:ln w="6350">
            <a:solidFill>
              <a:schemeClr val="bg1"/>
            </a:solidFill>
          </a:ln>
        </p:spPr>
        <p:txBody>
          <a:bodyPr wrap="square" lIns="0" tIns="0" rIns="0" bIns="0" rtlCol="0"/>
          <a:lstStyle/>
          <a:p>
            <a:endParaRPr/>
          </a:p>
        </p:txBody>
      </p:sp>
      <p:sp>
        <p:nvSpPr>
          <p:cNvPr id="30" name="object 30"/>
          <p:cNvSpPr/>
          <p:nvPr/>
        </p:nvSpPr>
        <p:spPr>
          <a:xfrm>
            <a:off x="1045054" y="4734407"/>
            <a:ext cx="202565" cy="178435"/>
          </a:xfrm>
          <a:custGeom>
            <a:avLst/>
            <a:gdLst/>
            <a:ahLst/>
            <a:cxnLst/>
            <a:rect l="l" t="t" r="r" b="b"/>
            <a:pathLst>
              <a:path w="202565" h="178435">
                <a:moveTo>
                  <a:pt x="110315" y="0"/>
                </a:moveTo>
                <a:lnTo>
                  <a:pt x="91506" y="0"/>
                </a:lnTo>
                <a:lnTo>
                  <a:pt x="83937" y="7480"/>
                </a:lnTo>
                <a:lnTo>
                  <a:pt x="83937" y="103619"/>
                </a:lnTo>
                <a:lnTo>
                  <a:pt x="7623" y="147078"/>
                </a:lnTo>
                <a:lnTo>
                  <a:pt x="0" y="156230"/>
                </a:lnTo>
                <a:lnTo>
                  <a:pt x="342" y="167919"/>
                </a:lnTo>
                <a:lnTo>
                  <a:pt x="4537" y="175399"/>
                </a:lnTo>
                <a:lnTo>
                  <a:pt x="10252" y="178447"/>
                </a:lnTo>
                <a:lnTo>
                  <a:pt x="19040" y="178447"/>
                </a:lnTo>
                <a:lnTo>
                  <a:pt x="21999" y="177698"/>
                </a:lnTo>
                <a:lnTo>
                  <a:pt x="24628" y="176161"/>
                </a:lnTo>
                <a:lnTo>
                  <a:pt x="100917" y="132753"/>
                </a:lnTo>
                <a:lnTo>
                  <a:pt x="169072" y="132753"/>
                </a:lnTo>
                <a:lnTo>
                  <a:pt x="117922" y="103619"/>
                </a:lnTo>
                <a:lnTo>
                  <a:pt x="117922" y="7480"/>
                </a:lnTo>
                <a:lnTo>
                  <a:pt x="110315" y="0"/>
                </a:lnTo>
                <a:close/>
              </a:path>
              <a:path w="202565" h="178435">
                <a:moveTo>
                  <a:pt x="169072" y="132753"/>
                </a:moveTo>
                <a:lnTo>
                  <a:pt x="100917" y="132753"/>
                </a:lnTo>
                <a:lnTo>
                  <a:pt x="177218" y="176161"/>
                </a:lnTo>
                <a:lnTo>
                  <a:pt x="179873" y="177698"/>
                </a:lnTo>
                <a:lnTo>
                  <a:pt x="182819" y="178447"/>
                </a:lnTo>
                <a:lnTo>
                  <a:pt x="191608" y="178447"/>
                </a:lnTo>
                <a:lnTo>
                  <a:pt x="197348" y="175399"/>
                </a:lnTo>
                <a:lnTo>
                  <a:pt x="200485" y="170014"/>
                </a:lnTo>
                <a:lnTo>
                  <a:pt x="202408" y="158333"/>
                </a:lnTo>
                <a:lnTo>
                  <a:pt x="196155" y="148354"/>
                </a:lnTo>
                <a:lnTo>
                  <a:pt x="194224" y="147078"/>
                </a:lnTo>
                <a:lnTo>
                  <a:pt x="169072" y="132753"/>
                </a:lnTo>
                <a:close/>
              </a:path>
            </a:pathLst>
          </a:custGeom>
          <a:solidFill>
            <a:srgbClr val="FFFFFF"/>
          </a:solidFill>
        </p:spPr>
        <p:txBody>
          <a:bodyPr wrap="square" lIns="0" tIns="0" rIns="0" bIns="0" rtlCol="0"/>
          <a:lstStyle/>
          <a:p>
            <a:endParaRPr/>
          </a:p>
        </p:txBody>
      </p:sp>
      <p:sp>
        <p:nvSpPr>
          <p:cNvPr id="31" name="object 31"/>
          <p:cNvSpPr txBox="1"/>
          <p:nvPr/>
        </p:nvSpPr>
        <p:spPr>
          <a:xfrm>
            <a:off x="6444970" y="5405337"/>
            <a:ext cx="845185" cy="215444"/>
          </a:xfrm>
          <a:prstGeom prst="rect">
            <a:avLst/>
          </a:prstGeom>
        </p:spPr>
        <p:txBody>
          <a:bodyPr vert="horz" wrap="square" lIns="0" tIns="0" rIns="0" bIns="0" rtlCol="0">
            <a:spAutoFit/>
          </a:bodyPr>
          <a:lstStyle/>
          <a:p>
            <a:pPr marL="12700">
              <a:lnSpc>
                <a:spcPct val="100000"/>
              </a:lnSpc>
            </a:pPr>
            <a:r>
              <a:rPr sz="1400" b="1" spc="-25" dirty="0">
                <a:solidFill>
                  <a:srgbClr val="58595B"/>
                </a:solidFill>
                <a:latin typeface="Arial"/>
                <a:cs typeface="Arial"/>
              </a:rPr>
              <a:t>A</a:t>
            </a:r>
            <a:r>
              <a:rPr sz="1400" b="1" dirty="0">
                <a:solidFill>
                  <a:srgbClr val="58595B"/>
                </a:solidFill>
                <a:latin typeface="Arial"/>
                <a:cs typeface="Arial"/>
              </a:rPr>
              <a:t>uthori</a:t>
            </a:r>
            <a:r>
              <a:rPr sz="1400" b="1" spc="5" dirty="0">
                <a:solidFill>
                  <a:srgbClr val="58595B"/>
                </a:solidFill>
                <a:latin typeface="Arial"/>
                <a:cs typeface="Arial"/>
              </a:rPr>
              <a:t>t</a:t>
            </a:r>
            <a:r>
              <a:rPr sz="1400" b="1" dirty="0">
                <a:solidFill>
                  <a:srgbClr val="58595B"/>
                </a:solidFill>
                <a:latin typeface="Arial"/>
                <a:cs typeface="Arial"/>
              </a:rPr>
              <a:t>y</a:t>
            </a:r>
            <a:endParaRPr sz="1500" dirty="0">
              <a:latin typeface="Arial"/>
              <a:cs typeface="Arial"/>
            </a:endParaRPr>
          </a:p>
        </p:txBody>
      </p:sp>
      <p:sp>
        <p:nvSpPr>
          <p:cNvPr id="32" name="object 32"/>
          <p:cNvSpPr/>
          <p:nvPr/>
        </p:nvSpPr>
        <p:spPr>
          <a:xfrm>
            <a:off x="6279591" y="4154351"/>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33" name="object 33"/>
          <p:cNvSpPr/>
          <p:nvPr/>
        </p:nvSpPr>
        <p:spPr>
          <a:xfrm>
            <a:off x="6359424" y="4233076"/>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34" name="object 34"/>
          <p:cNvSpPr/>
          <p:nvPr/>
        </p:nvSpPr>
        <p:spPr>
          <a:xfrm>
            <a:off x="6934313" y="4823016"/>
            <a:ext cx="215900" cy="198120"/>
          </a:xfrm>
          <a:custGeom>
            <a:avLst/>
            <a:gdLst/>
            <a:ahLst/>
            <a:cxnLst/>
            <a:rect l="l" t="t" r="r" b="b"/>
            <a:pathLst>
              <a:path w="215900" h="198120">
                <a:moveTo>
                  <a:pt x="26333" y="0"/>
                </a:moveTo>
                <a:lnTo>
                  <a:pt x="58788" y="83078"/>
                </a:lnTo>
                <a:lnTo>
                  <a:pt x="0" y="198102"/>
                </a:lnTo>
                <a:lnTo>
                  <a:pt x="25380" y="196950"/>
                </a:lnTo>
                <a:lnTo>
                  <a:pt x="76072" y="193543"/>
                </a:lnTo>
                <a:lnTo>
                  <a:pt x="126651" y="188661"/>
                </a:lnTo>
                <a:lnTo>
                  <a:pt x="164499" y="184033"/>
                </a:lnTo>
                <a:lnTo>
                  <a:pt x="201805" y="163331"/>
                </a:lnTo>
                <a:lnTo>
                  <a:pt x="211271" y="125278"/>
                </a:lnTo>
                <a:lnTo>
                  <a:pt x="215542" y="89781"/>
                </a:lnTo>
                <a:lnTo>
                  <a:pt x="214831" y="77830"/>
                </a:lnTo>
                <a:lnTo>
                  <a:pt x="192904" y="45965"/>
                </a:lnTo>
                <a:lnTo>
                  <a:pt x="150347" y="28810"/>
                </a:lnTo>
                <a:lnTo>
                  <a:pt x="113875" y="17693"/>
                </a:lnTo>
                <a:lnTo>
                  <a:pt x="76710" y="8707"/>
                </a:lnTo>
                <a:lnTo>
                  <a:pt x="38999" y="1828"/>
                </a:lnTo>
                <a:lnTo>
                  <a:pt x="26333" y="0"/>
                </a:lnTo>
                <a:close/>
              </a:path>
            </a:pathLst>
          </a:custGeom>
          <a:solidFill>
            <a:srgbClr val="FFFFFF"/>
          </a:solidFill>
        </p:spPr>
        <p:txBody>
          <a:bodyPr wrap="square" lIns="0" tIns="0" rIns="0" bIns="0" rtlCol="0"/>
          <a:lstStyle/>
          <a:p>
            <a:endParaRPr/>
          </a:p>
        </p:txBody>
      </p:sp>
      <p:sp>
        <p:nvSpPr>
          <p:cNvPr id="35" name="object 35"/>
          <p:cNvSpPr/>
          <p:nvPr/>
        </p:nvSpPr>
        <p:spPr>
          <a:xfrm>
            <a:off x="6585358" y="4822442"/>
            <a:ext cx="205104" cy="198755"/>
          </a:xfrm>
          <a:custGeom>
            <a:avLst/>
            <a:gdLst/>
            <a:ahLst/>
            <a:cxnLst/>
            <a:rect l="l" t="t" r="r" b="b"/>
            <a:pathLst>
              <a:path w="205104" h="198754">
                <a:moveTo>
                  <a:pt x="193228" y="0"/>
                </a:moveTo>
                <a:lnTo>
                  <a:pt x="155325" y="5961"/>
                </a:lnTo>
                <a:lnTo>
                  <a:pt x="117894" y="14017"/>
                </a:lnTo>
                <a:lnTo>
                  <a:pt x="81091" y="24192"/>
                </a:lnTo>
                <a:lnTo>
                  <a:pt x="33273" y="41100"/>
                </a:lnTo>
                <a:lnTo>
                  <a:pt x="3610" y="69260"/>
                </a:lnTo>
                <a:lnTo>
                  <a:pt x="0" y="80567"/>
                </a:lnTo>
                <a:lnTo>
                  <a:pt x="1135" y="95688"/>
                </a:lnTo>
                <a:lnTo>
                  <a:pt x="6132" y="144224"/>
                </a:lnTo>
                <a:lnTo>
                  <a:pt x="27866" y="177416"/>
                </a:lnTo>
                <a:lnTo>
                  <a:pt x="79056" y="187940"/>
                </a:lnTo>
                <a:lnTo>
                  <a:pt x="129865" y="193244"/>
                </a:lnTo>
                <a:lnTo>
                  <a:pt x="179796" y="196941"/>
                </a:lnTo>
                <a:lnTo>
                  <a:pt x="204606" y="198235"/>
                </a:lnTo>
                <a:lnTo>
                  <a:pt x="153566" y="83654"/>
                </a:lnTo>
                <a:lnTo>
                  <a:pt x="193228" y="0"/>
                </a:lnTo>
                <a:close/>
              </a:path>
            </a:pathLst>
          </a:custGeom>
          <a:solidFill>
            <a:srgbClr val="FFFFFF"/>
          </a:solidFill>
        </p:spPr>
        <p:txBody>
          <a:bodyPr wrap="square" lIns="0" tIns="0" rIns="0" bIns="0" rtlCol="0"/>
          <a:lstStyle/>
          <a:p>
            <a:endParaRPr/>
          </a:p>
        </p:txBody>
      </p:sp>
      <p:sp>
        <p:nvSpPr>
          <p:cNvPr id="36" name="object 36"/>
          <p:cNvSpPr/>
          <p:nvPr/>
        </p:nvSpPr>
        <p:spPr>
          <a:xfrm>
            <a:off x="6820865" y="4849042"/>
            <a:ext cx="93345" cy="173990"/>
          </a:xfrm>
          <a:custGeom>
            <a:avLst/>
            <a:gdLst/>
            <a:ahLst/>
            <a:cxnLst/>
            <a:rect l="l" t="t" r="r" b="b"/>
            <a:pathLst>
              <a:path w="93345" h="173989">
                <a:moveTo>
                  <a:pt x="70002" y="0"/>
                </a:moveTo>
                <a:lnTo>
                  <a:pt x="23317" y="0"/>
                </a:lnTo>
                <a:lnTo>
                  <a:pt x="0" y="25069"/>
                </a:lnTo>
                <a:lnTo>
                  <a:pt x="23317" y="77939"/>
                </a:lnTo>
                <a:lnTo>
                  <a:pt x="8077" y="173990"/>
                </a:lnTo>
                <a:lnTo>
                  <a:pt x="85217" y="173990"/>
                </a:lnTo>
                <a:lnTo>
                  <a:pt x="70002" y="77939"/>
                </a:lnTo>
                <a:lnTo>
                  <a:pt x="93319" y="25069"/>
                </a:lnTo>
                <a:lnTo>
                  <a:pt x="70002" y="0"/>
                </a:lnTo>
                <a:close/>
              </a:path>
            </a:pathLst>
          </a:custGeom>
          <a:solidFill>
            <a:srgbClr val="FFFFFF"/>
          </a:solidFill>
        </p:spPr>
        <p:txBody>
          <a:bodyPr wrap="square" lIns="0" tIns="0" rIns="0" bIns="0" rtlCol="0"/>
          <a:lstStyle/>
          <a:p>
            <a:endParaRPr/>
          </a:p>
        </p:txBody>
      </p:sp>
      <p:sp>
        <p:nvSpPr>
          <p:cNvPr id="37" name="object 37"/>
          <p:cNvSpPr/>
          <p:nvPr/>
        </p:nvSpPr>
        <p:spPr>
          <a:xfrm>
            <a:off x="6732933" y="4445592"/>
            <a:ext cx="269240" cy="389255"/>
          </a:xfrm>
          <a:custGeom>
            <a:avLst/>
            <a:gdLst/>
            <a:ahLst/>
            <a:cxnLst/>
            <a:rect l="l" t="t" r="r" b="b"/>
            <a:pathLst>
              <a:path w="269240" h="389254">
                <a:moveTo>
                  <a:pt x="260755" y="234141"/>
                </a:moveTo>
                <a:lnTo>
                  <a:pt x="28067" y="234141"/>
                </a:lnTo>
                <a:lnTo>
                  <a:pt x="32636" y="271965"/>
                </a:lnTo>
                <a:lnTo>
                  <a:pt x="35972" y="283351"/>
                </a:lnTo>
                <a:lnTo>
                  <a:pt x="43258" y="294008"/>
                </a:lnTo>
                <a:lnTo>
                  <a:pt x="53701" y="303331"/>
                </a:lnTo>
                <a:lnTo>
                  <a:pt x="57503" y="316577"/>
                </a:lnTo>
                <a:lnTo>
                  <a:pt x="60478" y="329271"/>
                </a:lnTo>
                <a:lnTo>
                  <a:pt x="62837" y="341551"/>
                </a:lnTo>
                <a:lnTo>
                  <a:pt x="64792" y="353560"/>
                </a:lnTo>
                <a:lnTo>
                  <a:pt x="69234" y="367438"/>
                </a:lnTo>
                <a:lnTo>
                  <a:pt x="103680" y="386524"/>
                </a:lnTo>
                <a:lnTo>
                  <a:pt x="142428" y="388887"/>
                </a:lnTo>
                <a:lnTo>
                  <a:pt x="154126" y="388433"/>
                </a:lnTo>
                <a:lnTo>
                  <a:pt x="194909" y="375698"/>
                </a:lnTo>
                <a:lnTo>
                  <a:pt x="207938" y="328925"/>
                </a:lnTo>
                <a:lnTo>
                  <a:pt x="211315" y="306112"/>
                </a:lnTo>
                <a:lnTo>
                  <a:pt x="223129" y="296989"/>
                </a:lnTo>
                <a:lnTo>
                  <a:pt x="231675" y="286624"/>
                </a:lnTo>
                <a:lnTo>
                  <a:pt x="236012" y="276122"/>
                </a:lnTo>
                <a:lnTo>
                  <a:pt x="240608" y="238110"/>
                </a:lnTo>
                <a:lnTo>
                  <a:pt x="243014" y="236122"/>
                </a:lnTo>
                <a:lnTo>
                  <a:pt x="258238" y="236122"/>
                </a:lnTo>
                <a:lnTo>
                  <a:pt x="260755" y="234141"/>
                </a:lnTo>
                <a:close/>
              </a:path>
              <a:path w="269240" h="389254">
                <a:moveTo>
                  <a:pt x="13970" y="152759"/>
                </a:moveTo>
                <a:lnTo>
                  <a:pt x="4813" y="153636"/>
                </a:lnTo>
                <a:lnTo>
                  <a:pt x="0" y="159351"/>
                </a:lnTo>
                <a:lnTo>
                  <a:pt x="7988" y="233811"/>
                </a:lnTo>
                <a:lnTo>
                  <a:pt x="13906" y="238459"/>
                </a:lnTo>
                <a:lnTo>
                  <a:pt x="23545" y="237519"/>
                </a:lnTo>
                <a:lnTo>
                  <a:pt x="26149" y="236122"/>
                </a:lnTo>
                <a:lnTo>
                  <a:pt x="28067" y="234141"/>
                </a:lnTo>
                <a:lnTo>
                  <a:pt x="260755" y="234141"/>
                </a:lnTo>
                <a:lnTo>
                  <a:pt x="261175" y="233811"/>
                </a:lnTo>
                <a:lnTo>
                  <a:pt x="269176" y="159351"/>
                </a:lnTo>
                <a:lnTo>
                  <a:pt x="264973" y="154347"/>
                </a:lnTo>
                <a:lnTo>
                  <a:pt x="250748" y="154347"/>
                </a:lnTo>
                <a:lnTo>
                  <a:pt x="250878" y="153267"/>
                </a:lnTo>
                <a:lnTo>
                  <a:pt x="16297" y="153255"/>
                </a:lnTo>
                <a:lnTo>
                  <a:pt x="13970" y="152759"/>
                </a:lnTo>
                <a:close/>
              </a:path>
              <a:path w="269240" h="389254">
                <a:moveTo>
                  <a:pt x="258238" y="236122"/>
                </a:moveTo>
                <a:lnTo>
                  <a:pt x="243014" y="236122"/>
                </a:lnTo>
                <a:lnTo>
                  <a:pt x="245605" y="237519"/>
                </a:lnTo>
                <a:lnTo>
                  <a:pt x="255270" y="238459"/>
                </a:lnTo>
                <a:lnTo>
                  <a:pt x="258238" y="236122"/>
                </a:lnTo>
                <a:close/>
              </a:path>
              <a:path w="269240" h="389254">
                <a:moveTo>
                  <a:pt x="255219" y="152759"/>
                </a:moveTo>
                <a:lnTo>
                  <a:pt x="252757" y="153267"/>
                </a:lnTo>
                <a:lnTo>
                  <a:pt x="250748" y="154347"/>
                </a:lnTo>
                <a:lnTo>
                  <a:pt x="264973" y="154347"/>
                </a:lnTo>
                <a:lnTo>
                  <a:pt x="264375" y="153636"/>
                </a:lnTo>
                <a:lnTo>
                  <a:pt x="255219" y="152759"/>
                </a:lnTo>
                <a:close/>
              </a:path>
              <a:path w="269240" h="389254">
                <a:moveTo>
                  <a:pt x="129842" y="0"/>
                </a:moveTo>
                <a:lnTo>
                  <a:pt x="91532" y="4813"/>
                </a:lnTo>
                <a:lnTo>
                  <a:pt x="47577" y="23964"/>
                </a:lnTo>
                <a:lnTo>
                  <a:pt x="20040" y="55734"/>
                </a:lnTo>
                <a:lnTo>
                  <a:pt x="12536" y="93906"/>
                </a:lnTo>
                <a:lnTo>
                  <a:pt x="12948" y="104815"/>
                </a:lnTo>
                <a:lnTo>
                  <a:pt x="13753" y="113941"/>
                </a:lnTo>
                <a:lnTo>
                  <a:pt x="15457" y="129123"/>
                </a:lnTo>
                <a:lnTo>
                  <a:pt x="16828" y="140862"/>
                </a:lnTo>
                <a:lnTo>
                  <a:pt x="18171" y="152122"/>
                </a:lnTo>
                <a:lnTo>
                  <a:pt x="16357" y="153267"/>
                </a:lnTo>
                <a:lnTo>
                  <a:pt x="250878" y="153267"/>
                </a:lnTo>
                <a:lnTo>
                  <a:pt x="253843" y="128447"/>
                </a:lnTo>
                <a:lnTo>
                  <a:pt x="254791" y="119064"/>
                </a:lnTo>
                <a:lnTo>
                  <a:pt x="255836" y="107872"/>
                </a:lnTo>
                <a:lnTo>
                  <a:pt x="256424" y="95883"/>
                </a:lnTo>
                <a:lnTo>
                  <a:pt x="256074" y="83433"/>
                </a:lnTo>
                <a:lnTo>
                  <a:pt x="244562" y="46678"/>
                </a:lnTo>
                <a:lnTo>
                  <a:pt x="205323" y="15365"/>
                </a:lnTo>
                <a:lnTo>
                  <a:pt x="168916" y="3484"/>
                </a:lnTo>
                <a:lnTo>
                  <a:pt x="142951" y="234"/>
                </a:lnTo>
                <a:lnTo>
                  <a:pt x="129842" y="0"/>
                </a:lnTo>
                <a:close/>
              </a:path>
            </a:pathLst>
          </a:custGeom>
          <a:solidFill>
            <a:srgbClr val="FFFFFF"/>
          </a:solidFill>
          <a:ln>
            <a:solidFill>
              <a:schemeClr val="bg1"/>
            </a:solidFill>
          </a:ln>
        </p:spPr>
        <p:txBody>
          <a:bodyPr wrap="square" lIns="0" tIns="0" rIns="0" bIns="0" rtlCol="0"/>
          <a:lstStyle/>
          <a:p>
            <a:endParaRPr/>
          </a:p>
        </p:txBody>
      </p:sp>
      <p:sp>
        <p:nvSpPr>
          <p:cNvPr id="38" name="object 38"/>
          <p:cNvSpPr txBox="1"/>
          <p:nvPr/>
        </p:nvSpPr>
        <p:spPr>
          <a:xfrm>
            <a:off x="6634609" y="3590923"/>
            <a:ext cx="466090" cy="215444"/>
          </a:xfrm>
          <a:prstGeom prst="rect">
            <a:avLst/>
          </a:prstGeom>
        </p:spPr>
        <p:txBody>
          <a:bodyPr vert="horz" wrap="square" lIns="0" tIns="0" rIns="0" bIns="0" rtlCol="0">
            <a:spAutoFit/>
          </a:bodyPr>
          <a:lstStyle/>
          <a:p>
            <a:pPr marL="12700">
              <a:lnSpc>
                <a:spcPct val="100000"/>
              </a:lnSpc>
            </a:pPr>
            <a:r>
              <a:rPr sz="1400" b="1" dirty="0">
                <a:solidFill>
                  <a:srgbClr val="58595B"/>
                </a:solidFill>
                <a:latin typeface="Arial"/>
                <a:cs typeface="Arial"/>
              </a:rPr>
              <a:t>Trust</a:t>
            </a:r>
            <a:endParaRPr sz="1500" dirty="0">
              <a:latin typeface="Arial"/>
              <a:cs typeface="Arial"/>
            </a:endParaRPr>
          </a:p>
        </p:txBody>
      </p:sp>
      <p:sp>
        <p:nvSpPr>
          <p:cNvPr id="39" name="object 39"/>
          <p:cNvSpPr/>
          <p:nvPr/>
        </p:nvSpPr>
        <p:spPr>
          <a:xfrm>
            <a:off x="6279591" y="2325405"/>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40" name="object 40"/>
          <p:cNvSpPr/>
          <p:nvPr/>
        </p:nvSpPr>
        <p:spPr>
          <a:xfrm>
            <a:off x="6359424" y="2404130"/>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41" name="object 41"/>
          <p:cNvSpPr/>
          <p:nvPr/>
        </p:nvSpPr>
        <p:spPr>
          <a:xfrm>
            <a:off x="6945575" y="2630600"/>
            <a:ext cx="245110" cy="245110"/>
          </a:xfrm>
          <a:custGeom>
            <a:avLst/>
            <a:gdLst/>
            <a:ahLst/>
            <a:cxnLst/>
            <a:rect l="l" t="t" r="r" b="b"/>
            <a:pathLst>
              <a:path w="245109" h="245110">
                <a:moveTo>
                  <a:pt x="63982" y="0"/>
                </a:moveTo>
                <a:lnTo>
                  <a:pt x="54063" y="0"/>
                </a:lnTo>
                <a:lnTo>
                  <a:pt x="0" y="54076"/>
                </a:lnTo>
                <a:lnTo>
                  <a:pt x="0" y="63969"/>
                </a:lnTo>
                <a:lnTo>
                  <a:pt x="180644" y="244627"/>
                </a:lnTo>
                <a:lnTo>
                  <a:pt x="190550" y="244627"/>
                </a:lnTo>
                <a:lnTo>
                  <a:pt x="244614" y="190550"/>
                </a:lnTo>
                <a:lnTo>
                  <a:pt x="244614" y="180657"/>
                </a:lnTo>
                <a:lnTo>
                  <a:pt x="63982" y="0"/>
                </a:lnTo>
                <a:close/>
              </a:path>
            </a:pathLst>
          </a:custGeom>
          <a:solidFill>
            <a:srgbClr val="FFFFFF"/>
          </a:solidFill>
          <a:ln>
            <a:solidFill>
              <a:schemeClr val="bg1"/>
            </a:solidFill>
          </a:ln>
        </p:spPr>
        <p:txBody>
          <a:bodyPr wrap="square" lIns="0" tIns="0" rIns="0" bIns="0" rtlCol="0"/>
          <a:lstStyle/>
          <a:p>
            <a:endParaRPr/>
          </a:p>
        </p:txBody>
      </p:sp>
      <p:sp>
        <p:nvSpPr>
          <p:cNvPr id="42" name="object 42"/>
          <p:cNvSpPr/>
          <p:nvPr/>
        </p:nvSpPr>
        <p:spPr>
          <a:xfrm>
            <a:off x="6649291" y="2794961"/>
            <a:ext cx="428625" cy="382905"/>
          </a:xfrm>
          <a:custGeom>
            <a:avLst/>
            <a:gdLst/>
            <a:ahLst/>
            <a:cxnLst/>
            <a:rect l="l" t="t" r="r" b="b"/>
            <a:pathLst>
              <a:path w="428625" h="382905">
                <a:moveTo>
                  <a:pt x="148739" y="121046"/>
                </a:moveTo>
                <a:lnTo>
                  <a:pt x="61562" y="121046"/>
                </a:lnTo>
                <a:lnTo>
                  <a:pt x="73602" y="121163"/>
                </a:lnTo>
                <a:lnTo>
                  <a:pt x="85137" y="125010"/>
                </a:lnTo>
                <a:lnTo>
                  <a:pt x="97623" y="137549"/>
                </a:lnTo>
                <a:lnTo>
                  <a:pt x="103951" y="148185"/>
                </a:lnTo>
                <a:lnTo>
                  <a:pt x="105933" y="157799"/>
                </a:lnTo>
                <a:lnTo>
                  <a:pt x="118261" y="161027"/>
                </a:lnTo>
                <a:lnTo>
                  <a:pt x="129515" y="167315"/>
                </a:lnTo>
                <a:lnTo>
                  <a:pt x="139192" y="179071"/>
                </a:lnTo>
                <a:lnTo>
                  <a:pt x="143785" y="190326"/>
                </a:lnTo>
                <a:lnTo>
                  <a:pt x="155489" y="197726"/>
                </a:lnTo>
                <a:lnTo>
                  <a:pt x="165831" y="204174"/>
                </a:lnTo>
                <a:lnTo>
                  <a:pt x="176664" y="216383"/>
                </a:lnTo>
                <a:lnTo>
                  <a:pt x="181959" y="227310"/>
                </a:lnTo>
                <a:lnTo>
                  <a:pt x="193494" y="235631"/>
                </a:lnTo>
                <a:lnTo>
                  <a:pt x="203723" y="242267"/>
                </a:lnTo>
                <a:lnTo>
                  <a:pt x="213435" y="253703"/>
                </a:lnTo>
                <a:lnTo>
                  <a:pt x="219164" y="265422"/>
                </a:lnTo>
                <a:lnTo>
                  <a:pt x="221144" y="276966"/>
                </a:lnTo>
                <a:lnTo>
                  <a:pt x="219608" y="287877"/>
                </a:lnTo>
                <a:lnTo>
                  <a:pt x="214792" y="297694"/>
                </a:lnTo>
                <a:lnTo>
                  <a:pt x="187807" y="325475"/>
                </a:lnTo>
                <a:lnTo>
                  <a:pt x="238023" y="375704"/>
                </a:lnTo>
                <a:lnTo>
                  <a:pt x="248625" y="382096"/>
                </a:lnTo>
                <a:lnTo>
                  <a:pt x="260592" y="382880"/>
                </a:lnTo>
                <a:lnTo>
                  <a:pt x="271789" y="378052"/>
                </a:lnTo>
                <a:lnTo>
                  <a:pt x="279624" y="366845"/>
                </a:lnTo>
                <a:lnTo>
                  <a:pt x="281747" y="355143"/>
                </a:lnTo>
                <a:lnTo>
                  <a:pt x="278509" y="344309"/>
                </a:lnTo>
                <a:lnTo>
                  <a:pt x="234454" y="299059"/>
                </a:lnTo>
                <a:lnTo>
                  <a:pt x="230987" y="295656"/>
                </a:lnTo>
                <a:lnTo>
                  <a:pt x="230987" y="290080"/>
                </a:lnTo>
                <a:lnTo>
                  <a:pt x="237870" y="283184"/>
                </a:lnTo>
                <a:lnTo>
                  <a:pt x="315594" y="283184"/>
                </a:lnTo>
                <a:lnTo>
                  <a:pt x="283387" y="250139"/>
                </a:lnTo>
                <a:lnTo>
                  <a:pt x="279958" y="246672"/>
                </a:lnTo>
                <a:lnTo>
                  <a:pt x="279946" y="241122"/>
                </a:lnTo>
                <a:lnTo>
                  <a:pt x="286854" y="234200"/>
                </a:lnTo>
                <a:lnTo>
                  <a:pt x="364550" y="234200"/>
                </a:lnTo>
                <a:lnTo>
                  <a:pt x="332358" y="201168"/>
                </a:lnTo>
                <a:lnTo>
                  <a:pt x="328904" y="197726"/>
                </a:lnTo>
                <a:lnTo>
                  <a:pt x="328879" y="192163"/>
                </a:lnTo>
                <a:lnTo>
                  <a:pt x="332358" y="188709"/>
                </a:lnTo>
                <a:lnTo>
                  <a:pt x="335787" y="185267"/>
                </a:lnTo>
                <a:lnTo>
                  <a:pt x="414307" y="185254"/>
                </a:lnTo>
                <a:lnTo>
                  <a:pt x="352658" y="123753"/>
                </a:lnTo>
                <a:lnTo>
                  <a:pt x="166275" y="123753"/>
                </a:lnTo>
                <a:lnTo>
                  <a:pt x="154573" y="123165"/>
                </a:lnTo>
                <a:lnTo>
                  <a:pt x="148739" y="121046"/>
                </a:lnTo>
                <a:close/>
              </a:path>
              <a:path w="428625" h="382905">
                <a:moveTo>
                  <a:pt x="315594" y="283184"/>
                </a:moveTo>
                <a:lnTo>
                  <a:pt x="237870" y="283184"/>
                </a:lnTo>
                <a:lnTo>
                  <a:pt x="243446" y="283197"/>
                </a:lnTo>
                <a:lnTo>
                  <a:pt x="286994" y="326745"/>
                </a:lnTo>
                <a:lnTo>
                  <a:pt x="297568" y="333138"/>
                </a:lnTo>
                <a:lnTo>
                  <a:pt x="309524" y="333921"/>
                </a:lnTo>
                <a:lnTo>
                  <a:pt x="320733" y="329088"/>
                </a:lnTo>
                <a:lnTo>
                  <a:pt x="328578" y="317862"/>
                </a:lnTo>
                <a:lnTo>
                  <a:pt x="330686" y="306152"/>
                </a:lnTo>
                <a:lnTo>
                  <a:pt x="327428" y="295327"/>
                </a:lnTo>
                <a:lnTo>
                  <a:pt x="315594" y="283184"/>
                </a:lnTo>
                <a:close/>
              </a:path>
              <a:path w="428625" h="382905">
                <a:moveTo>
                  <a:pt x="364550" y="234200"/>
                </a:moveTo>
                <a:lnTo>
                  <a:pt x="286854" y="234200"/>
                </a:lnTo>
                <a:lnTo>
                  <a:pt x="292404" y="234213"/>
                </a:lnTo>
                <a:lnTo>
                  <a:pt x="336016" y="277825"/>
                </a:lnTo>
                <a:lnTo>
                  <a:pt x="346636" y="284193"/>
                </a:lnTo>
                <a:lnTo>
                  <a:pt x="358593" y="284947"/>
                </a:lnTo>
                <a:lnTo>
                  <a:pt x="369774" y="280089"/>
                </a:lnTo>
                <a:lnTo>
                  <a:pt x="377573" y="268892"/>
                </a:lnTo>
                <a:lnTo>
                  <a:pt x="379661" y="257187"/>
                </a:lnTo>
                <a:lnTo>
                  <a:pt x="376385" y="246344"/>
                </a:lnTo>
                <a:lnTo>
                  <a:pt x="364550" y="234200"/>
                </a:lnTo>
                <a:close/>
              </a:path>
              <a:path w="428625" h="382905">
                <a:moveTo>
                  <a:pt x="414307" y="185254"/>
                </a:moveTo>
                <a:lnTo>
                  <a:pt x="341363" y="185254"/>
                </a:lnTo>
                <a:lnTo>
                  <a:pt x="344804" y="188722"/>
                </a:lnTo>
                <a:lnTo>
                  <a:pt x="384949" y="228854"/>
                </a:lnTo>
                <a:lnTo>
                  <a:pt x="395565" y="235217"/>
                </a:lnTo>
                <a:lnTo>
                  <a:pt x="407517" y="235975"/>
                </a:lnTo>
                <a:lnTo>
                  <a:pt x="418706" y="231123"/>
                </a:lnTo>
                <a:lnTo>
                  <a:pt x="426529" y="219920"/>
                </a:lnTo>
                <a:lnTo>
                  <a:pt x="428617" y="208229"/>
                </a:lnTo>
                <a:lnTo>
                  <a:pt x="425332" y="197400"/>
                </a:lnTo>
                <a:lnTo>
                  <a:pt x="421385" y="192316"/>
                </a:lnTo>
                <a:lnTo>
                  <a:pt x="414307" y="185254"/>
                </a:lnTo>
                <a:close/>
              </a:path>
              <a:path w="428625" h="382905">
                <a:moveTo>
                  <a:pt x="129425" y="0"/>
                </a:moveTo>
                <a:lnTo>
                  <a:pt x="0" y="129413"/>
                </a:lnTo>
                <a:lnTo>
                  <a:pt x="0" y="137668"/>
                </a:lnTo>
                <a:lnTo>
                  <a:pt x="17043" y="154711"/>
                </a:lnTo>
                <a:lnTo>
                  <a:pt x="39750" y="132003"/>
                </a:lnTo>
                <a:lnTo>
                  <a:pt x="49962" y="124659"/>
                </a:lnTo>
                <a:lnTo>
                  <a:pt x="61562" y="121046"/>
                </a:lnTo>
                <a:lnTo>
                  <a:pt x="148739" y="121046"/>
                </a:lnTo>
                <a:lnTo>
                  <a:pt x="139255" y="117602"/>
                </a:lnTo>
                <a:lnTo>
                  <a:pt x="109957" y="78247"/>
                </a:lnTo>
                <a:lnTo>
                  <a:pt x="108909" y="66684"/>
                </a:lnTo>
                <a:lnTo>
                  <a:pt x="110449" y="55329"/>
                </a:lnTo>
                <a:lnTo>
                  <a:pt x="129425" y="0"/>
                </a:lnTo>
                <a:close/>
              </a:path>
              <a:path w="428625" h="382905">
                <a:moveTo>
                  <a:pt x="268071" y="39370"/>
                </a:moveTo>
                <a:lnTo>
                  <a:pt x="227482" y="53733"/>
                </a:lnTo>
                <a:lnTo>
                  <a:pt x="215976" y="86918"/>
                </a:lnTo>
                <a:lnTo>
                  <a:pt x="210269" y="98689"/>
                </a:lnTo>
                <a:lnTo>
                  <a:pt x="202079" y="108654"/>
                </a:lnTo>
                <a:lnTo>
                  <a:pt x="191706" y="116461"/>
                </a:lnTo>
                <a:lnTo>
                  <a:pt x="178614" y="121587"/>
                </a:lnTo>
                <a:lnTo>
                  <a:pt x="166275" y="123753"/>
                </a:lnTo>
                <a:lnTo>
                  <a:pt x="352658" y="123753"/>
                </a:lnTo>
                <a:lnTo>
                  <a:pt x="268071" y="39370"/>
                </a:lnTo>
                <a:close/>
              </a:path>
            </a:pathLst>
          </a:custGeom>
          <a:solidFill>
            <a:srgbClr val="FFFFFF"/>
          </a:solidFill>
          <a:ln>
            <a:solidFill>
              <a:schemeClr val="bg1"/>
            </a:solidFill>
          </a:ln>
        </p:spPr>
        <p:txBody>
          <a:bodyPr wrap="square" lIns="0" tIns="0" rIns="0" bIns="0" rtlCol="0"/>
          <a:lstStyle/>
          <a:p>
            <a:endParaRPr/>
          </a:p>
        </p:txBody>
      </p:sp>
      <p:sp>
        <p:nvSpPr>
          <p:cNvPr id="43" name="object 43"/>
          <p:cNvSpPr/>
          <p:nvPr/>
        </p:nvSpPr>
        <p:spPr>
          <a:xfrm>
            <a:off x="6544862" y="2663847"/>
            <a:ext cx="263525" cy="263525"/>
          </a:xfrm>
          <a:custGeom>
            <a:avLst/>
            <a:gdLst/>
            <a:ahLst/>
            <a:cxnLst/>
            <a:rect l="l" t="t" r="r" b="b"/>
            <a:pathLst>
              <a:path w="263525" h="263525">
                <a:moveTo>
                  <a:pt x="206032" y="0"/>
                </a:moveTo>
                <a:lnTo>
                  <a:pt x="196126" y="0"/>
                </a:lnTo>
                <a:lnTo>
                  <a:pt x="0" y="196138"/>
                </a:lnTo>
                <a:lnTo>
                  <a:pt x="0" y="206044"/>
                </a:lnTo>
                <a:lnTo>
                  <a:pt x="57416" y="263486"/>
                </a:lnTo>
                <a:lnTo>
                  <a:pt x="67322" y="263486"/>
                </a:lnTo>
                <a:lnTo>
                  <a:pt x="263461" y="67348"/>
                </a:lnTo>
                <a:lnTo>
                  <a:pt x="263461" y="57454"/>
                </a:lnTo>
                <a:lnTo>
                  <a:pt x="206032" y="0"/>
                </a:lnTo>
                <a:close/>
              </a:path>
            </a:pathLst>
          </a:custGeom>
          <a:solidFill>
            <a:srgbClr val="FFFFFF"/>
          </a:solidFill>
          <a:ln>
            <a:solidFill>
              <a:schemeClr val="bg1"/>
            </a:solidFill>
          </a:ln>
        </p:spPr>
        <p:txBody>
          <a:bodyPr wrap="square" lIns="0" tIns="0" rIns="0" bIns="0" rtlCol="0"/>
          <a:lstStyle/>
          <a:p>
            <a:endParaRPr/>
          </a:p>
        </p:txBody>
      </p:sp>
      <p:sp>
        <p:nvSpPr>
          <p:cNvPr id="44" name="object 44"/>
          <p:cNvSpPr/>
          <p:nvPr/>
        </p:nvSpPr>
        <p:spPr>
          <a:xfrm>
            <a:off x="6664505" y="2726706"/>
            <a:ext cx="407670" cy="395605"/>
          </a:xfrm>
          <a:custGeom>
            <a:avLst/>
            <a:gdLst/>
            <a:ahLst/>
            <a:cxnLst/>
            <a:rect l="l" t="t" r="r" b="b"/>
            <a:pathLst>
              <a:path w="407670" h="395605">
                <a:moveTo>
                  <a:pt x="163714" y="323984"/>
                </a:moveTo>
                <a:lnTo>
                  <a:pt x="154433" y="328285"/>
                </a:lnTo>
                <a:lnTo>
                  <a:pt x="153462" y="329194"/>
                </a:lnTo>
                <a:lnTo>
                  <a:pt x="121585" y="361096"/>
                </a:lnTo>
                <a:lnTo>
                  <a:pt x="115934" y="371932"/>
                </a:lnTo>
                <a:lnTo>
                  <a:pt x="117388" y="383795"/>
                </a:lnTo>
                <a:lnTo>
                  <a:pt x="129092" y="393174"/>
                </a:lnTo>
                <a:lnTo>
                  <a:pt x="140135" y="395103"/>
                </a:lnTo>
                <a:lnTo>
                  <a:pt x="149404" y="390796"/>
                </a:lnTo>
                <a:lnTo>
                  <a:pt x="182253" y="357997"/>
                </a:lnTo>
                <a:lnTo>
                  <a:pt x="187928" y="347136"/>
                </a:lnTo>
                <a:lnTo>
                  <a:pt x="186481" y="335290"/>
                </a:lnTo>
                <a:lnTo>
                  <a:pt x="174772" y="325919"/>
                </a:lnTo>
                <a:lnTo>
                  <a:pt x="163714" y="323984"/>
                </a:lnTo>
                <a:close/>
              </a:path>
              <a:path w="407670" h="395605">
                <a:moveTo>
                  <a:pt x="132775" y="284916"/>
                </a:moveTo>
                <a:lnTo>
                  <a:pt x="120904" y="286374"/>
                </a:lnTo>
                <a:lnTo>
                  <a:pt x="82952" y="322463"/>
                </a:lnTo>
                <a:lnTo>
                  <a:pt x="77289" y="333315"/>
                </a:lnTo>
                <a:lnTo>
                  <a:pt x="78743" y="345171"/>
                </a:lnTo>
                <a:lnTo>
                  <a:pt x="90458" y="354538"/>
                </a:lnTo>
                <a:lnTo>
                  <a:pt x="101516" y="356475"/>
                </a:lnTo>
                <a:lnTo>
                  <a:pt x="110796" y="352176"/>
                </a:lnTo>
                <a:lnTo>
                  <a:pt x="143670" y="319389"/>
                </a:lnTo>
                <a:lnTo>
                  <a:pt x="149304" y="308549"/>
                </a:lnTo>
                <a:lnTo>
                  <a:pt x="147851" y="296682"/>
                </a:lnTo>
                <a:lnTo>
                  <a:pt x="143632" y="290560"/>
                </a:lnTo>
                <a:lnTo>
                  <a:pt x="132775" y="284916"/>
                </a:lnTo>
                <a:close/>
              </a:path>
              <a:path w="407670" h="395605">
                <a:moveTo>
                  <a:pt x="94178" y="246268"/>
                </a:moveTo>
                <a:lnTo>
                  <a:pt x="82327" y="247694"/>
                </a:lnTo>
                <a:lnTo>
                  <a:pt x="44318" y="283817"/>
                </a:lnTo>
                <a:lnTo>
                  <a:pt x="38653" y="294642"/>
                </a:lnTo>
                <a:lnTo>
                  <a:pt x="40089" y="306494"/>
                </a:lnTo>
                <a:lnTo>
                  <a:pt x="51808" y="315878"/>
                </a:lnTo>
                <a:lnTo>
                  <a:pt x="62857" y="317822"/>
                </a:lnTo>
                <a:lnTo>
                  <a:pt x="72129" y="313535"/>
                </a:lnTo>
                <a:lnTo>
                  <a:pt x="104986" y="280718"/>
                </a:lnTo>
                <a:lnTo>
                  <a:pt x="110673" y="269870"/>
                </a:lnTo>
                <a:lnTo>
                  <a:pt x="109226" y="258028"/>
                </a:lnTo>
                <a:lnTo>
                  <a:pt x="105024" y="251940"/>
                </a:lnTo>
                <a:lnTo>
                  <a:pt x="94178" y="246268"/>
                </a:lnTo>
                <a:close/>
              </a:path>
              <a:path w="407670" h="395605">
                <a:moveTo>
                  <a:pt x="55524" y="207627"/>
                </a:moveTo>
                <a:lnTo>
                  <a:pt x="43671" y="209077"/>
                </a:lnTo>
                <a:lnTo>
                  <a:pt x="5659" y="245183"/>
                </a:lnTo>
                <a:lnTo>
                  <a:pt x="0" y="256026"/>
                </a:lnTo>
                <a:lnTo>
                  <a:pt x="1455" y="267873"/>
                </a:lnTo>
                <a:lnTo>
                  <a:pt x="13165" y="277243"/>
                </a:lnTo>
                <a:lnTo>
                  <a:pt x="24215" y="279190"/>
                </a:lnTo>
                <a:lnTo>
                  <a:pt x="33496" y="274902"/>
                </a:lnTo>
                <a:lnTo>
                  <a:pt x="66353" y="242097"/>
                </a:lnTo>
                <a:lnTo>
                  <a:pt x="72009" y="231247"/>
                </a:lnTo>
                <a:lnTo>
                  <a:pt x="70563" y="219381"/>
                </a:lnTo>
                <a:lnTo>
                  <a:pt x="66365" y="213294"/>
                </a:lnTo>
                <a:lnTo>
                  <a:pt x="55524" y="207627"/>
                </a:lnTo>
                <a:close/>
              </a:path>
              <a:path w="407670" h="395605">
                <a:moveTo>
                  <a:pt x="372626" y="86357"/>
                </a:moveTo>
                <a:lnTo>
                  <a:pt x="258897" y="86357"/>
                </a:lnTo>
                <a:lnTo>
                  <a:pt x="367495" y="194955"/>
                </a:lnTo>
                <a:lnTo>
                  <a:pt x="396616" y="165821"/>
                </a:lnTo>
                <a:lnTo>
                  <a:pt x="403954" y="155627"/>
                </a:lnTo>
                <a:lnTo>
                  <a:pt x="407609" y="144029"/>
                </a:lnTo>
                <a:lnTo>
                  <a:pt x="407581" y="131967"/>
                </a:lnTo>
                <a:lnTo>
                  <a:pt x="403871" y="120381"/>
                </a:lnTo>
                <a:lnTo>
                  <a:pt x="396616" y="110347"/>
                </a:lnTo>
                <a:lnTo>
                  <a:pt x="372626" y="86357"/>
                </a:lnTo>
                <a:close/>
              </a:path>
              <a:path w="407670" h="395605">
                <a:moveTo>
                  <a:pt x="276006" y="0"/>
                </a:moveTo>
                <a:lnTo>
                  <a:pt x="162609" y="44516"/>
                </a:lnTo>
                <a:lnTo>
                  <a:pt x="117597" y="126070"/>
                </a:lnTo>
                <a:lnTo>
                  <a:pt x="115609" y="138531"/>
                </a:lnTo>
                <a:lnTo>
                  <a:pt x="117979" y="150498"/>
                </a:lnTo>
                <a:lnTo>
                  <a:pt x="152063" y="173393"/>
                </a:lnTo>
                <a:lnTo>
                  <a:pt x="164007" y="171057"/>
                </a:lnTo>
                <a:lnTo>
                  <a:pt x="174424" y="164897"/>
                </a:lnTo>
                <a:lnTo>
                  <a:pt x="182298" y="155406"/>
                </a:lnTo>
                <a:lnTo>
                  <a:pt x="199563" y="107414"/>
                </a:lnTo>
                <a:lnTo>
                  <a:pt x="258897" y="86357"/>
                </a:lnTo>
                <a:lnTo>
                  <a:pt x="372626" y="86357"/>
                </a:lnTo>
                <a:lnTo>
                  <a:pt x="297188" y="10919"/>
                </a:lnTo>
                <a:lnTo>
                  <a:pt x="287255" y="3625"/>
                </a:lnTo>
                <a:lnTo>
                  <a:pt x="276006" y="0"/>
                </a:lnTo>
                <a:close/>
              </a:path>
            </a:pathLst>
          </a:custGeom>
          <a:solidFill>
            <a:srgbClr val="FFFFFF"/>
          </a:solidFill>
          <a:ln>
            <a:solidFill>
              <a:schemeClr val="bg1"/>
            </a:solidFill>
          </a:ln>
        </p:spPr>
        <p:txBody>
          <a:bodyPr wrap="square" lIns="0" tIns="0" rIns="0" bIns="0" rtlCol="0"/>
          <a:lstStyle/>
          <a:p>
            <a:endParaRPr/>
          </a:p>
        </p:txBody>
      </p:sp>
      <p:sp>
        <p:nvSpPr>
          <p:cNvPr id="45" name="object 45"/>
          <p:cNvSpPr/>
          <p:nvPr/>
        </p:nvSpPr>
        <p:spPr>
          <a:xfrm>
            <a:off x="6867525" y="3814222"/>
            <a:ext cx="0" cy="251460"/>
          </a:xfrm>
          <a:custGeom>
            <a:avLst/>
            <a:gdLst/>
            <a:ahLst/>
            <a:cxnLst/>
            <a:rect l="l" t="t" r="r" b="b"/>
            <a:pathLst>
              <a:path h="251460">
                <a:moveTo>
                  <a:pt x="0" y="0"/>
                </a:moveTo>
                <a:lnTo>
                  <a:pt x="0" y="250863"/>
                </a:lnTo>
              </a:path>
            </a:pathLst>
          </a:custGeom>
          <a:ln w="25400">
            <a:solidFill>
              <a:srgbClr val="E6E7E8"/>
            </a:solidFill>
          </a:ln>
        </p:spPr>
        <p:txBody>
          <a:bodyPr wrap="square" lIns="0" tIns="0" rIns="0" bIns="0" rtlCol="0"/>
          <a:lstStyle/>
          <a:p>
            <a:endParaRPr/>
          </a:p>
        </p:txBody>
      </p:sp>
      <p:sp>
        <p:nvSpPr>
          <p:cNvPr id="46" name="object 46"/>
          <p:cNvSpPr/>
          <p:nvPr/>
        </p:nvSpPr>
        <p:spPr>
          <a:xfrm>
            <a:off x="2840785" y="3538745"/>
            <a:ext cx="427990" cy="427990"/>
          </a:xfrm>
          <a:custGeom>
            <a:avLst/>
            <a:gdLst/>
            <a:ahLst/>
            <a:cxnLst/>
            <a:rect l="l" t="t" r="r" b="b"/>
            <a:pathLst>
              <a:path w="427989" h="427989">
                <a:moveTo>
                  <a:pt x="0" y="0"/>
                </a:moveTo>
                <a:lnTo>
                  <a:pt x="427710" y="427710"/>
                </a:lnTo>
              </a:path>
            </a:pathLst>
          </a:custGeom>
          <a:ln w="23939">
            <a:solidFill>
              <a:srgbClr val="E6E7E8"/>
            </a:solidFill>
          </a:ln>
        </p:spPr>
        <p:txBody>
          <a:bodyPr wrap="square" lIns="0" tIns="0" rIns="0" bIns="0" rtlCol="0"/>
          <a:lstStyle/>
          <a:p>
            <a:endParaRPr/>
          </a:p>
        </p:txBody>
      </p:sp>
      <p:sp>
        <p:nvSpPr>
          <p:cNvPr id="47" name="object 47"/>
          <p:cNvSpPr/>
          <p:nvPr/>
        </p:nvSpPr>
        <p:spPr>
          <a:xfrm>
            <a:off x="1892566" y="4800600"/>
            <a:ext cx="869950" cy="0"/>
          </a:xfrm>
          <a:custGeom>
            <a:avLst/>
            <a:gdLst/>
            <a:ahLst/>
            <a:cxnLst/>
            <a:rect l="l" t="t" r="r" b="b"/>
            <a:pathLst>
              <a:path w="869950">
                <a:moveTo>
                  <a:pt x="0" y="0"/>
                </a:moveTo>
                <a:lnTo>
                  <a:pt x="869505" y="0"/>
                </a:lnTo>
              </a:path>
            </a:pathLst>
          </a:custGeom>
          <a:ln w="25400">
            <a:solidFill>
              <a:srgbClr val="E6E7E8"/>
            </a:solidFill>
          </a:ln>
        </p:spPr>
        <p:txBody>
          <a:bodyPr wrap="square" lIns="0" tIns="0" rIns="0" bIns="0" rtlCol="0"/>
          <a:lstStyle/>
          <a:p>
            <a:endParaRPr/>
          </a:p>
        </p:txBody>
      </p:sp>
      <p:sp>
        <p:nvSpPr>
          <p:cNvPr id="48" name="object 48"/>
          <p:cNvSpPr/>
          <p:nvPr/>
        </p:nvSpPr>
        <p:spPr>
          <a:xfrm>
            <a:off x="1254757" y="3538745"/>
            <a:ext cx="427990" cy="427990"/>
          </a:xfrm>
          <a:custGeom>
            <a:avLst/>
            <a:gdLst/>
            <a:ahLst/>
            <a:cxnLst/>
            <a:rect l="l" t="t" r="r" b="b"/>
            <a:pathLst>
              <a:path w="427989" h="427989">
                <a:moveTo>
                  <a:pt x="427710" y="0"/>
                </a:moveTo>
                <a:lnTo>
                  <a:pt x="0" y="427710"/>
                </a:lnTo>
              </a:path>
            </a:pathLst>
          </a:custGeom>
          <a:ln w="23939">
            <a:solidFill>
              <a:srgbClr val="E6E7E8"/>
            </a:solidFill>
          </a:ln>
        </p:spPr>
        <p:txBody>
          <a:bodyPr wrap="square" lIns="0" tIns="0" rIns="0" bIns="0" rtlCol="0"/>
          <a:lstStyle/>
          <a:p>
            <a:endParaRPr/>
          </a:p>
        </p:txBody>
      </p:sp>
      <p:sp>
        <p:nvSpPr>
          <p:cNvPr id="105" name="object 14"/>
          <p:cNvSpPr txBox="1"/>
          <p:nvPr/>
        </p:nvSpPr>
        <p:spPr>
          <a:xfrm>
            <a:off x="838200" y="1551801"/>
            <a:ext cx="2847975" cy="276999"/>
          </a:xfrm>
          <a:prstGeom prst="rect">
            <a:avLst/>
          </a:prstGeom>
        </p:spPr>
        <p:txBody>
          <a:bodyPr vert="horz" wrap="square" lIns="0" tIns="0" rIns="0" bIns="0" rtlCol="0">
            <a:spAutoFit/>
          </a:bodyPr>
          <a:lstStyle/>
          <a:p>
            <a:pPr marL="12700" algn="ctr">
              <a:lnSpc>
                <a:spcPct val="100000"/>
              </a:lnSpc>
            </a:pPr>
            <a:r>
              <a:rPr lang="en-US" b="1" dirty="0" smtClean="0">
                <a:solidFill>
                  <a:schemeClr val="tx1">
                    <a:lumMod val="75000"/>
                    <a:lumOff val="25000"/>
                  </a:schemeClr>
                </a:solidFill>
                <a:latin typeface="Arial"/>
                <a:cs typeface="Arial"/>
              </a:rPr>
              <a:t>ON-SITE OPTIMIZATION</a:t>
            </a:r>
            <a:endParaRPr dirty="0">
              <a:solidFill>
                <a:schemeClr val="tx1">
                  <a:lumMod val="75000"/>
                  <a:lumOff val="25000"/>
                </a:schemeClr>
              </a:solidFill>
              <a:latin typeface="Arial"/>
              <a:cs typeface="Arial"/>
            </a:endParaRPr>
          </a:p>
        </p:txBody>
      </p:sp>
      <p:sp>
        <p:nvSpPr>
          <p:cNvPr id="106" name="object 14"/>
          <p:cNvSpPr txBox="1"/>
          <p:nvPr/>
        </p:nvSpPr>
        <p:spPr>
          <a:xfrm>
            <a:off x="5410200" y="1551801"/>
            <a:ext cx="2847975" cy="276999"/>
          </a:xfrm>
          <a:prstGeom prst="rect">
            <a:avLst/>
          </a:prstGeom>
        </p:spPr>
        <p:txBody>
          <a:bodyPr vert="horz" wrap="square" lIns="0" tIns="0" rIns="0" bIns="0" rtlCol="0">
            <a:spAutoFit/>
          </a:bodyPr>
          <a:lstStyle/>
          <a:p>
            <a:pPr marL="12700" algn="ctr">
              <a:lnSpc>
                <a:spcPct val="100000"/>
              </a:lnSpc>
            </a:pPr>
            <a:r>
              <a:rPr lang="en-US" b="1" dirty="0" smtClean="0">
                <a:solidFill>
                  <a:schemeClr val="tx1">
                    <a:lumMod val="75000"/>
                    <a:lumOff val="25000"/>
                  </a:schemeClr>
                </a:solidFill>
                <a:latin typeface="Arial"/>
                <a:cs typeface="Arial"/>
              </a:rPr>
              <a:t>OFF-SITE OPTIMIZATION</a:t>
            </a:r>
            <a:endParaRPr dirty="0">
              <a:solidFill>
                <a:schemeClr val="tx1">
                  <a:lumMod val="75000"/>
                  <a:lumOff val="25000"/>
                </a:schemeClr>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25"/>
          <p:cNvSpPr/>
          <p:nvPr/>
        </p:nvSpPr>
        <p:spPr>
          <a:xfrm>
            <a:off x="6367780" y="3886200"/>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42" name="object 26"/>
          <p:cNvSpPr/>
          <p:nvPr/>
        </p:nvSpPr>
        <p:spPr>
          <a:xfrm>
            <a:off x="6447613" y="3964925"/>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43" name="object 27"/>
          <p:cNvSpPr/>
          <p:nvPr/>
        </p:nvSpPr>
        <p:spPr>
          <a:xfrm>
            <a:off x="6621389" y="4495470"/>
            <a:ext cx="278130" cy="290830"/>
          </a:xfrm>
          <a:custGeom>
            <a:avLst/>
            <a:gdLst/>
            <a:ahLst/>
            <a:cxnLst/>
            <a:rect l="l" t="t" r="r" b="b"/>
            <a:pathLst>
              <a:path w="278130" h="290829">
                <a:moveTo>
                  <a:pt x="191097" y="117412"/>
                </a:moveTo>
                <a:lnTo>
                  <a:pt x="85916" y="117412"/>
                </a:lnTo>
                <a:lnTo>
                  <a:pt x="86703" y="124194"/>
                </a:lnTo>
                <a:lnTo>
                  <a:pt x="87516" y="130912"/>
                </a:lnTo>
                <a:lnTo>
                  <a:pt x="88291" y="137643"/>
                </a:lnTo>
                <a:lnTo>
                  <a:pt x="88773" y="143015"/>
                </a:lnTo>
                <a:lnTo>
                  <a:pt x="93746" y="149429"/>
                </a:lnTo>
                <a:lnTo>
                  <a:pt x="100648" y="153810"/>
                </a:lnTo>
                <a:lnTo>
                  <a:pt x="103708" y="175616"/>
                </a:lnTo>
                <a:lnTo>
                  <a:pt x="66164" y="182434"/>
                </a:lnTo>
                <a:lnTo>
                  <a:pt x="29748" y="194128"/>
                </a:lnTo>
                <a:lnTo>
                  <a:pt x="0" y="219162"/>
                </a:lnTo>
                <a:lnTo>
                  <a:pt x="383" y="234881"/>
                </a:lnTo>
                <a:lnTo>
                  <a:pt x="16760" y="279911"/>
                </a:lnTo>
                <a:lnTo>
                  <a:pt x="55526" y="285391"/>
                </a:lnTo>
                <a:lnTo>
                  <a:pt x="93904" y="288845"/>
                </a:lnTo>
                <a:lnTo>
                  <a:pt x="144534" y="290353"/>
                </a:lnTo>
                <a:lnTo>
                  <a:pt x="157104" y="290185"/>
                </a:lnTo>
                <a:lnTo>
                  <a:pt x="207080" y="287367"/>
                </a:lnTo>
                <a:lnTo>
                  <a:pt x="261373" y="277651"/>
                </a:lnTo>
                <a:lnTo>
                  <a:pt x="276373" y="241467"/>
                </a:lnTo>
                <a:lnTo>
                  <a:pt x="277592" y="231079"/>
                </a:lnTo>
                <a:lnTo>
                  <a:pt x="276100" y="217337"/>
                </a:lnTo>
                <a:lnTo>
                  <a:pt x="239645" y="191239"/>
                </a:lnTo>
                <a:lnTo>
                  <a:pt x="202938" y="180587"/>
                </a:lnTo>
                <a:lnTo>
                  <a:pt x="177866" y="176188"/>
                </a:lnTo>
                <a:lnTo>
                  <a:pt x="174308" y="168288"/>
                </a:lnTo>
                <a:lnTo>
                  <a:pt x="175311" y="161049"/>
                </a:lnTo>
                <a:lnTo>
                  <a:pt x="176365" y="153810"/>
                </a:lnTo>
                <a:lnTo>
                  <a:pt x="183296" y="149416"/>
                </a:lnTo>
                <a:lnTo>
                  <a:pt x="188240" y="143015"/>
                </a:lnTo>
                <a:lnTo>
                  <a:pt x="188684" y="137643"/>
                </a:lnTo>
                <a:lnTo>
                  <a:pt x="189497" y="130912"/>
                </a:lnTo>
                <a:lnTo>
                  <a:pt x="190272" y="124194"/>
                </a:lnTo>
                <a:lnTo>
                  <a:pt x="191097" y="117412"/>
                </a:lnTo>
                <a:close/>
              </a:path>
              <a:path w="278130" h="290829">
                <a:moveTo>
                  <a:pt x="78931" y="76251"/>
                </a:moveTo>
                <a:lnTo>
                  <a:pt x="77711" y="76416"/>
                </a:lnTo>
                <a:lnTo>
                  <a:pt x="74435" y="76759"/>
                </a:lnTo>
                <a:lnTo>
                  <a:pt x="72047" y="79655"/>
                </a:lnTo>
                <a:lnTo>
                  <a:pt x="72365" y="82893"/>
                </a:lnTo>
                <a:lnTo>
                  <a:pt x="75997" y="117247"/>
                </a:lnTo>
                <a:lnTo>
                  <a:pt x="78893" y="119609"/>
                </a:lnTo>
                <a:lnTo>
                  <a:pt x="82182" y="119254"/>
                </a:lnTo>
                <a:lnTo>
                  <a:pt x="83668" y="119139"/>
                </a:lnTo>
                <a:lnTo>
                  <a:pt x="84976" y="118415"/>
                </a:lnTo>
                <a:lnTo>
                  <a:pt x="85916" y="117412"/>
                </a:lnTo>
                <a:lnTo>
                  <a:pt x="200775" y="117412"/>
                </a:lnTo>
                <a:lnTo>
                  <a:pt x="200978" y="117247"/>
                </a:lnTo>
                <a:lnTo>
                  <a:pt x="201333" y="114034"/>
                </a:lnTo>
                <a:lnTo>
                  <a:pt x="204610" y="82893"/>
                </a:lnTo>
                <a:lnTo>
                  <a:pt x="204927" y="79655"/>
                </a:lnTo>
                <a:lnTo>
                  <a:pt x="202834" y="77102"/>
                </a:lnTo>
                <a:lnTo>
                  <a:pt x="195796" y="77102"/>
                </a:lnTo>
                <a:lnTo>
                  <a:pt x="195849" y="76666"/>
                </a:lnTo>
                <a:lnTo>
                  <a:pt x="81139" y="76666"/>
                </a:lnTo>
                <a:lnTo>
                  <a:pt x="80175" y="76569"/>
                </a:lnTo>
                <a:lnTo>
                  <a:pt x="78931" y="76251"/>
                </a:lnTo>
                <a:close/>
              </a:path>
              <a:path w="278130" h="290829">
                <a:moveTo>
                  <a:pt x="200775" y="117412"/>
                </a:moveTo>
                <a:lnTo>
                  <a:pt x="191097" y="117412"/>
                </a:lnTo>
                <a:lnTo>
                  <a:pt x="191999" y="118415"/>
                </a:lnTo>
                <a:lnTo>
                  <a:pt x="193294" y="119139"/>
                </a:lnTo>
                <a:lnTo>
                  <a:pt x="194767" y="119254"/>
                </a:lnTo>
                <a:lnTo>
                  <a:pt x="198082" y="119609"/>
                </a:lnTo>
                <a:lnTo>
                  <a:pt x="200775" y="117412"/>
                </a:lnTo>
                <a:close/>
              </a:path>
              <a:path w="278130" h="290829">
                <a:moveTo>
                  <a:pt x="198044" y="76251"/>
                </a:moveTo>
                <a:lnTo>
                  <a:pt x="196837" y="76569"/>
                </a:lnTo>
                <a:lnTo>
                  <a:pt x="195796" y="77102"/>
                </a:lnTo>
                <a:lnTo>
                  <a:pt x="202834" y="77102"/>
                </a:lnTo>
                <a:lnTo>
                  <a:pt x="202552" y="76759"/>
                </a:lnTo>
                <a:lnTo>
                  <a:pt x="199276" y="76416"/>
                </a:lnTo>
                <a:lnTo>
                  <a:pt x="198044" y="76251"/>
                </a:lnTo>
                <a:close/>
              </a:path>
              <a:path w="278130" h="290829">
                <a:moveTo>
                  <a:pt x="134611" y="0"/>
                </a:moveTo>
                <a:lnTo>
                  <a:pt x="92030" y="13997"/>
                </a:lnTo>
                <a:lnTo>
                  <a:pt x="78405" y="51212"/>
                </a:lnTo>
                <a:lnTo>
                  <a:pt x="80015" y="66918"/>
                </a:lnTo>
                <a:lnTo>
                  <a:pt x="81139" y="76666"/>
                </a:lnTo>
                <a:lnTo>
                  <a:pt x="195849" y="76666"/>
                </a:lnTo>
                <a:lnTo>
                  <a:pt x="196520" y="71184"/>
                </a:lnTo>
                <a:lnTo>
                  <a:pt x="197193" y="65279"/>
                </a:lnTo>
                <a:lnTo>
                  <a:pt x="197968" y="59348"/>
                </a:lnTo>
                <a:lnTo>
                  <a:pt x="198681" y="50513"/>
                </a:lnTo>
                <a:lnTo>
                  <a:pt x="198297" y="38379"/>
                </a:lnTo>
                <a:lnTo>
                  <a:pt x="194264" y="25256"/>
                </a:lnTo>
                <a:lnTo>
                  <a:pt x="183699" y="16010"/>
                </a:lnTo>
                <a:lnTo>
                  <a:pt x="172088" y="8936"/>
                </a:lnTo>
                <a:lnTo>
                  <a:pt x="159794" y="3958"/>
                </a:lnTo>
                <a:lnTo>
                  <a:pt x="147181" y="1004"/>
                </a:lnTo>
                <a:lnTo>
                  <a:pt x="134611" y="0"/>
                </a:lnTo>
                <a:close/>
              </a:path>
            </a:pathLst>
          </a:custGeom>
          <a:solidFill>
            <a:srgbClr val="FFFFFF"/>
          </a:solidFill>
          <a:ln w="6350">
            <a:solidFill>
              <a:schemeClr val="bg1"/>
            </a:solidFill>
          </a:ln>
        </p:spPr>
        <p:txBody>
          <a:bodyPr wrap="square" lIns="0" tIns="0" rIns="0" bIns="0" rtlCol="0"/>
          <a:lstStyle/>
          <a:p>
            <a:endParaRPr/>
          </a:p>
        </p:txBody>
      </p:sp>
      <p:sp>
        <p:nvSpPr>
          <p:cNvPr id="44" name="object 28"/>
          <p:cNvSpPr/>
          <p:nvPr/>
        </p:nvSpPr>
        <p:spPr>
          <a:xfrm>
            <a:off x="7013043" y="4495473"/>
            <a:ext cx="278130" cy="290830"/>
          </a:xfrm>
          <a:custGeom>
            <a:avLst/>
            <a:gdLst/>
            <a:ahLst/>
            <a:cxnLst/>
            <a:rect l="l" t="t" r="r" b="b"/>
            <a:pathLst>
              <a:path w="278130" h="290829">
                <a:moveTo>
                  <a:pt x="191090" y="117410"/>
                </a:moveTo>
                <a:lnTo>
                  <a:pt x="85921" y="117410"/>
                </a:lnTo>
                <a:lnTo>
                  <a:pt x="88296" y="137641"/>
                </a:lnTo>
                <a:lnTo>
                  <a:pt x="88804" y="143013"/>
                </a:lnTo>
                <a:lnTo>
                  <a:pt x="93777" y="149426"/>
                </a:lnTo>
                <a:lnTo>
                  <a:pt x="100641" y="153808"/>
                </a:lnTo>
                <a:lnTo>
                  <a:pt x="102685" y="168286"/>
                </a:lnTo>
                <a:lnTo>
                  <a:pt x="103765" y="175614"/>
                </a:lnTo>
                <a:lnTo>
                  <a:pt x="91150" y="177349"/>
                </a:lnTo>
                <a:lnTo>
                  <a:pt x="78621" y="179620"/>
                </a:lnTo>
                <a:lnTo>
                  <a:pt x="41765" y="189675"/>
                </a:lnTo>
                <a:lnTo>
                  <a:pt x="6239" y="208130"/>
                </a:lnTo>
                <a:lnTo>
                  <a:pt x="0" y="219127"/>
                </a:lnTo>
                <a:lnTo>
                  <a:pt x="397" y="234858"/>
                </a:lnTo>
                <a:lnTo>
                  <a:pt x="16747" y="279902"/>
                </a:lnTo>
                <a:lnTo>
                  <a:pt x="55542" y="285385"/>
                </a:lnTo>
                <a:lnTo>
                  <a:pt x="93934" y="288840"/>
                </a:lnTo>
                <a:lnTo>
                  <a:pt x="144564" y="290350"/>
                </a:lnTo>
                <a:lnTo>
                  <a:pt x="157132" y="290182"/>
                </a:lnTo>
                <a:lnTo>
                  <a:pt x="207090" y="287365"/>
                </a:lnTo>
                <a:lnTo>
                  <a:pt x="261373" y="277649"/>
                </a:lnTo>
                <a:lnTo>
                  <a:pt x="276371" y="241461"/>
                </a:lnTo>
                <a:lnTo>
                  <a:pt x="277571" y="231072"/>
                </a:lnTo>
                <a:lnTo>
                  <a:pt x="276138" y="217357"/>
                </a:lnTo>
                <a:lnTo>
                  <a:pt x="239634" y="191237"/>
                </a:lnTo>
                <a:lnTo>
                  <a:pt x="202920" y="180584"/>
                </a:lnTo>
                <a:lnTo>
                  <a:pt x="177856" y="176186"/>
                </a:lnTo>
                <a:lnTo>
                  <a:pt x="174288" y="168286"/>
                </a:lnTo>
                <a:lnTo>
                  <a:pt x="175304" y="161047"/>
                </a:lnTo>
                <a:lnTo>
                  <a:pt x="176409" y="153808"/>
                </a:lnTo>
                <a:lnTo>
                  <a:pt x="183315" y="149414"/>
                </a:lnTo>
                <a:lnTo>
                  <a:pt x="188245" y="143013"/>
                </a:lnTo>
                <a:lnTo>
                  <a:pt x="188715" y="137641"/>
                </a:lnTo>
                <a:lnTo>
                  <a:pt x="189490" y="130910"/>
                </a:lnTo>
                <a:lnTo>
                  <a:pt x="190303" y="124191"/>
                </a:lnTo>
                <a:lnTo>
                  <a:pt x="191090" y="117410"/>
                </a:lnTo>
                <a:close/>
              </a:path>
              <a:path w="278130" h="290829">
                <a:moveTo>
                  <a:pt x="78962" y="76249"/>
                </a:moveTo>
                <a:lnTo>
                  <a:pt x="77704" y="76414"/>
                </a:lnTo>
                <a:lnTo>
                  <a:pt x="74428" y="76757"/>
                </a:lnTo>
                <a:lnTo>
                  <a:pt x="72078" y="79652"/>
                </a:lnTo>
                <a:lnTo>
                  <a:pt x="72396" y="82891"/>
                </a:lnTo>
                <a:lnTo>
                  <a:pt x="75672" y="114031"/>
                </a:lnTo>
                <a:lnTo>
                  <a:pt x="75990" y="117244"/>
                </a:lnTo>
                <a:lnTo>
                  <a:pt x="78936" y="119607"/>
                </a:lnTo>
                <a:lnTo>
                  <a:pt x="82175" y="119251"/>
                </a:lnTo>
                <a:lnTo>
                  <a:pt x="83686" y="119137"/>
                </a:lnTo>
                <a:lnTo>
                  <a:pt x="84981" y="118413"/>
                </a:lnTo>
                <a:lnTo>
                  <a:pt x="85921" y="117410"/>
                </a:lnTo>
                <a:lnTo>
                  <a:pt x="200781" y="117410"/>
                </a:lnTo>
                <a:lnTo>
                  <a:pt x="200983" y="117244"/>
                </a:lnTo>
                <a:lnTo>
                  <a:pt x="201339" y="114031"/>
                </a:lnTo>
                <a:lnTo>
                  <a:pt x="204641" y="82891"/>
                </a:lnTo>
                <a:lnTo>
                  <a:pt x="204933" y="79652"/>
                </a:lnTo>
                <a:lnTo>
                  <a:pt x="202862" y="77100"/>
                </a:lnTo>
                <a:lnTo>
                  <a:pt x="195852" y="77100"/>
                </a:lnTo>
                <a:lnTo>
                  <a:pt x="195904" y="76647"/>
                </a:lnTo>
                <a:lnTo>
                  <a:pt x="81142" y="76647"/>
                </a:lnTo>
                <a:lnTo>
                  <a:pt x="80168" y="76566"/>
                </a:lnTo>
                <a:lnTo>
                  <a:pt x="78962" y="76249"/>
                </a:lnTo>
                <a:close/>
              </a:path>
              <a:path w="278130" h="290829">
                <a:moveTo>
                  <a:pt x="200781" y="117410"/>
                </a:moveTo>
                <a:lnTo>
                  <a:pt x="191090" y="117410"/>
                </a:lnTo>
                <a:lnTo>
                  <a:pt x="192068" y="118413"/>
                </a:lnTo>
                <a:lnTo>
                  <a:pt x="193325" y="119137"/>
                </a:lnTo>
                <a:lnTo>
                  <a:pt x="194773" y="119251"/>
                </a:lnTo>
                <a:lnTo>
                  <a:pt x="198088" y="119607"/>
                </a:lnTo>
                <a:lnTo>
                  <a:pt x="200781" y="117410"/>
                </a:lnTo>
                <a:close/>
              </a:path>
              <a:path w="278130" h="290829">
                <a:moveTo>
                  <a:pt x="198050" y="76249"/>
                </a:moveTo>
                <a:lnTo>
                  <a:pt x="196843" y="76566"/>
                </a:lnTo>
                <a:lnTo>
                  <a:pt x="195852" y="77100"/>
                </a:lnTo>
                <a:lnTo>
                  <a:pt x="202862" y="77100"/>
                </a:lnTo>
                <a:lnTo>
                  <a:pt x="202583" y="76757"/>
                </a:lnTo>
                <a:lnTo>
                  <a:pt x="199294" y="76414"/>
                </a:lnTo>
                <a:lnTo>
                  <a:pt x="198050" y="76249"/>
                </a:lnTo>
                <a:close/>
              </a:path>
              <a:path w="278130" h="290829">
                <a:moveTo>
                  <a:pt x="134637" y="0"/>
                </a:moveTo>
                <a:lnTo>
                  <a:pt x="92085" y="13971"/>
                </a:lnTo>
                <a:lnTo>
                  <a:pt x="78420" y="51183"/>
                </a:lnTo>
                <a:lnTo>
                  <a:pt x="80016" y="66900"/>
                </a:lnTo>
                <a:lnTo>
                  <a:pt x="81142" y="76647"/>
                </a:lnTo>
                <a:lnTo>
                  <a:pt x="195904" y="76647"/>
                </a:lnTo>
                <a:lnTo>
                  <a:pt x="196526" y="71182"/>
                </a:lnTo>
                <a:lnTo>
                  <a:pt x="197262" y="65276"/>
                </a:lnTo>
                <a:lnTo>
                  <a:pt x="197935" y="59345"/>
                </a:lnTo>
                <a:lnTo>
                  <a:pt x="198674" y="50518"/>
                </a:lnTo>
                <a:lnTo>
                  <a:pt x="198326" y="38394"/>
                </a:lnTo>
                <a:lnTo>
                  <a:pt x="172122" y="8950"/>
                </a:lnTo>
                <a:lnTo>
                  <a:pt x="147205" y="1009"/>
                </a:lnTo>
                <a:lnTo>
                  <a:pt x="134637" y="0"/>
                </a:lnTo>
                <a:close/>
              </a:path>
            </a:pathLst>
          </a:custGeom>
          <a:solidFill>
            <a:srgbClr val="FFFFFF"/>
          </a:solidFill>
          <a:ln w="6350">
            <a:solidFill>
              <a:schemeClr val="bg1"/>
            </a:solidFill>
          </a:ln>
        </p:spPr>
        <p:txBody>
          <a:bodyPr wrap="square" lIns="0" tIns="0" rIns="0" bIns="0" rtlCol="0"/>
          <a:lstStyle/>
          <a:p>
            <a:endParaRPr/>
          </a:p>
        </p:txBody>
      </p:sp>
      <p:sp>
        <p:nvSpPr>
          <p:cNvPr id="45" name="object 29"/>
          <p:cNvSpPr/>
          <p:nvPr/>
        </p:nvSpPr>
        <p:spPr>
          <a:xfrm>
            <a:off x="6817217" y="4146958"/>
            <a:ext cx="278130" cy="290830"/>
          </a:xfrm>
          <a:custGeom>
            <a:avLst/>
            <a:gdLst/>
            <a:ahLst/>
            <a:cxnLst/>
            <a:rect l="l" t="t" r="r" b="b"/>
            <a:pathLst>
              <a:path w="278130" h="290829">
                <a:moveTo>
                  <a:pt x="191079" y="117454"/>
                </a:moveTo>
                <a:lnTo>
                  <a:pt x="85923" y="117454"/>
                </a:lnTo>
                <a:lnTo>
                  <a:pt x="86698" y="124185"/>
                </a:lnTo>
                <a:lnTo>
                  <a:pt x="87510" y="130903"/>
                </a:lnTo>
                <a:lnTo>
                  <a:pt x="88272" y="137672"/>
                </a:lnTo>
                <a:lnTo>
                  <a:pt x="88768" y="143019"/>
                </a:lnTo>
                <a:lnTo>
                  <a:pt x="93695" y="149432"/>
                </a:lnTo>
                <a:lnTo>
                  <a:pt x="100642" y="153763"/>
                </a:lnTo>
                <a:lnTo>
                  <a:pt x="103703" y="175582"/>
                </a:lnTo>
                <a:lnTo>
                  <a:pt x="66159" y="182450"/>
                </a:lnTo>
                <a:lnTo>
                  <a:pt x="29740" y="194139"/>
                </a:lnTo>
                <a:lnTo>
                  <a:pt x="0" y="219161"/>
                </a:lnTo>
                <a:lnTo>
                  <a:pt x="368" y="234909"/>
                </a:lnTo>
                <a:lnTo>
                  <a:pt x="16772" y="279926"/>
                </a:lnTo>
                <a:lnTo>
                  <a:pt x="55548" y="285392"/>
                </a:lnTo>
                <a:lnTo>
                  <a:pt x="93926" y="288835"/>
                </a:lnTo>
                <a:lnTo>
                  <a:pt x="144550" y="290335"/>
                </a:lnTo>
                <a:lnTo>
                  <a:pt x="157118" y="290165"/>
                </a:lnTo>
                <a:lnTo>
                  <a:pt x="207089" y="287343"/>
                </a:lnTo>
                <a:lnTo>
                  <a:pt x="261386" y="277668"/>
                </a:lnTo>
                <a:lnTo>
                  <a:pt x="276376" y="241502"/>
                </a:lnTo>
                <a:lnTo>
                  <a:pt x="277561" y="231098"/>
                </a:lnTo>
                <a:lnTo>
                  <a:pt x="276097" y="217368"/>
                </a:lnTo>
                <a:lnTo>
                  <a:pt x="239643" y="191248"/>
                </a:lnTo>
                <a:lnTo>
                  <a:pt x="202941" y="180595"/>
                </a:lnTo>
                <a:lnTo>
                  <a:pt x="177865" y="176163"/>
                </a:lnTo>
                <a:lnTo>
                  <a:pt x="174289" y="168343"/>
                </a:lnTo>
                <a:lnTo>
                  <a:pt x="175305" y="161027"/>
                </a:lnTo>
                <a:lnTo>
                  <a:pt x="176372" y="153763"/>
                </a:lnTo>
                <a:lnTo>
                  <a:pt x="183306" y="149432"/>
                </a:lnTo>
                <a:lnTo>
                  <a:pt x="188234" y="143019"/>
                </a:lnTo>
                <a:lnTo>
                  <a:pt x="188679" y="137672"/>
                </a:lnTo>
                <a:lnTo>
                  <a:pt x="191079" y="117454"/>
                </a:lnTo>
                <a:close/>
              </a:path>
              <a:path w="278130" h="290829">
                <a:moveTo>
                  <a:pt x="78989" y="76306"/>
                </a:moveTo>
                <a:lnTo>
                  <a:pt x="74467" y="76788"/>
                </a:lnTo>
                <a:lnTo>
                  <a:pt x="72016" y="79620"/>
                </a:lnTo>
                <a:lnTo>
                  <a:pt x="75674" y="114012"/>
                </a:lnTo>
                <a:lnTo>
                  <a:pt x="75991" y="117250"/>
                </a:lnTo>
                <a:lnTo>
                  <a:pt x="78951" y="119587"/>
                </a:lnTo>
                <a:lnTo>
                  <a:pt x="82176" y="119270"/>
                </a:lnTo>
                <a:lnTo>
                  <a:pt x="83650" y="119105"/>
                </a:lnTo>
                <a:lnTo>
                  <a:pt x="84970" y="118419"/>
                </a:lnTo>
                <a:lnTo>
                  <a:pt x="85923" y="117454"/>
                </a:lnTo>
                <a:lnTo>
                  <a:pt x="200755" y="117454"/>
                </a:lnTo>
                <a:lnTo>
                  <a:pt x="201010" y="117250"/>
                </a:lnTo>
                <a:lnTo>
                  <a:pt x="201328" y="114012"/>
                </a:lnTo>
                <a:lnTo>
                  <a:pt x="204579" y="82872"/>
                </a:lnTo>
                <a:lnTo>
                  <a:pt x="204960" y="79620"/>
                </a:lnTo>
                <a:lnTo>
                  <a:pt x="202872" y="77144"/>
                </a:lnTo>
                <a:lnTo>
                  <a:pt x="195791" y="77144"/>
                </a:lnTo>
                <a:lnTo>
                  <a:pt x="195845" y="76679"/>
                </a:lnTo>
                <a:lnTo>
                  <a:pt x="81133" y="76679"/>
                </a:lnTo>
                <a:lnTo>
                  <a:pt x="80170" y="76598"/>
                </a:lnTo>
                <a:lnTo>
                  <a:pt x="78989" y="76306"/>
                </a:lnTo>
                <a:close/>
              </a:path>
              <a:path w="278130" h="290829">
                <a:moveTo>
                  <a:pt x="200755" y="117454"/>
                </a:moveTo>
                <a:lnTo>
                  <a:pt x="191079" y="117454"/>
                </a:lnTo>
                <a:lnTo>
                  <a:pt x="192057" y="118419"/>
                </a:lnTo>
                <a:lnTo>
                  <a:pt x="193352" y="119105"/>
                </a:lnTo>
                <a:lnTo>
                  <a:pt x="194800" y="119270"/>
                </a:lnTo>
                <a:lnTo>
                  <a:pt x="198077" y="119587"/>
                </a:lnTo>
                <a:lnTo>
                  <a:pt x="200755" y="117454"/>
                </a:lnTo>
                <a:close/>
              </a:path>
              <a:path w="278130" h="290829">
                <a:moveTo>
                  <a:pt x="198077" y="76306"/>
                </a:moveTo>
                <a:lnTo>
                  <a:pt x="196845" y="76598"/>
                </a:lnTo>
                <a:lnTo>
                  <a:pt x="195791" y="77144"/>
                </a:lnTo>
                <a:lnTo>
                  <a:pt x="202872" y="77144"/>
                </a:lnTo>
                <a:lnTo>
                  <a:pt x="202572" y="76788"/>
                </a:lnTo>
                <a:lnTo>
                  <a:pt x="198077" y="76306"/>
                </a:lnTo>
                <a:close/>
              </a:path>
              <a:path w="278130" h="290829">
                <a:moveTo>
                  <a:pt x="134622" y="0"/>
                </a:moveTo>
                <a:lnTo>
                  <a:pt x="92078" y="14006"/>
                </a:lnTo>
                <a:lnTo>
                  <a:pt x="78423" y="51215"/>
                </a:lnTo>
                <a:lnTo>
                  <a:pt x="80025" y="66900"/>
                </a:lnTo>
                <a:lnTo>
                  <a:pt x="81133" y="76679"/>
                </a:lnTo>
                <a:lnTo>
                  <a:pt x="195845" y="76679"/>
                </a:lnTo>
                <a:lnTo>
                  <a:pt x="196489" y="71162"/>
                </a:lnTo>
                <a:lnTo>
                  <a:pt x="197251" y="65282"/>
                </a:lnTo>
                <a:lnTo>
                  <a:pt x="197924" y="59326"/>
                </a:lnTo>
                <a:lnTo>
                  <a:pt x="198670" y="50518"/>
                </a:lnTo>
                <a:lnTo>
                  <a:pt x="198316" y="38393"/>
                </a:lnTo>
                <a:lnTo>
                  <a:pt x="172105" y="8946"/>
                </a:lnTo>
                <a:lnTo>
                  <a:pt x="147191" y="1006"/>
                </a:lnTo>
                <a:lnTo>
                  <a:pt x="134622" y="0"/>
                </a:lnTo>
                <a:close/>
              </a:path>
            </a:pathLst>
          </a:custGeom>
          <a:solidFill>
            <a:srgbClr val="FFFFFF"/>
          </a:solidFill>
          <a:ln w="6350">
            <a:solidFill>
              <a:schemeClr val="bg1"/>
            </a:solidFill>
          </a:ln>
        </p:spPr>
        <p:txBody>
          <a:bodyPr wrap="square" lIns="0" tIns="0" rIns="0" bIns="0" rtlCol="0"/>
          <a:lstStyle/>
          <a:p>
            <a:endParaRPr/>
          </a:p>
        </p:txBody>
      </p:sp>
      <p:sp>
        <p:nvSpPr>
          <p:cNvPr id="46" name="object 30"/>
          <p:cNvSpPr/>
          <p:nvPr/>
        </p:nvSpPr>
        <p:spPr>
          <a:xfrm>
            <a:off x="6854786" y="4467441"/>
            <a:ext cx="202565" cy="178435"/>
          </a:xfrm>
          <a:custGeom>
            <a:avLst/>
            <a:gdLst/>
            <a:ahLst/>
            <a:cxnLst/>
            <a:rect l="l" t="t" r="r" b="b"/>
            <a:pathLst>
              <a:path w="202565" h="178435">
                <a:moveTo>
                  <a:pt x="110315" y="0"/>
                </a:moveTo>
                <a:lnTo>
                  <a:pt x="91506" y="0"/>
                </a:lnTo>
                <a:lnTo>
                  <a:pt x="83937" y="7480"/>
                </a:lnTo>
                <a:lnTo>
                  <a:pt x="83937" y="103619"/>
                </a:lnTo>
                <a:lnTo>
                  <a:pt x="7623" y="147078"/>
                </a:lnTo>
                <a:lnTo>
                  <a:pt x="0" y="156230"/>
                </a:lnTo>
                <a:lnTo>
                  <a:pt x="342" y="167919"/>
                </a:lnTo>
                <a:lnTo>
                  <a:pt x="4537" y="175399"/>
                </a:lnTo>
                <a:lnTo>
                  <a:pt x="10252" y="178447"/>
                </a:lnTo>
                <a:lnTo>
                  <a:pt x="19040" y="178447"/>
                </a:lnTo>
                <a:lnTo>
                  <a:pt x="21999" y="177698"/>
                </a:lnTo>
                <a:lnTo>
                  <a:pt x="24628" y="176161"/>
                </a:lnTo>
                <a:lnTo>
                  <a:pt x="100917" y="132753"/>
                </a:lnTo>
                <a:lnTo>
                  <a:pt x="169072" y="132753"/>
                </a:lnTo>
                <a:lnTo>
                  <a:pt x="117922" y="103619"/>
                </a:lnTo>
                <a:lnTo>
                  <a:pt x="117922" y="7480"/>
                </a:lnTo>
                <a:lnTo>
                  <a:pt x="110315" y="0"/>
                </a:lnTo>
                <a:close/>
              </a:path>
              <a:path w="202565" h="178435">
                <a:moveTo>
                  <a:pt x="169072" y="132753"/>
                </a:moveTo>
                <a:lnTo>
                  <a:pt x="100917" y="132753"/>
                </a:lnTo>
                <a:lnTo>
                  <a:pt x="177218" y="176161"/>
                </a:lnTo>
                <a:lnTo>
                  <a:pt x="179873" y="177698"/>
                </a:lnTo>
                <a:lnTo>
                  <a:pt x="182819" y="178447"/>
                </a:lnTo>
                <a:lnTo>
                  <a:pt x="191608" y="178447"/>
                </a:lnTo>
                <a:lnTo>
                  <a:pt x="197348" y="175399"/>
                </a:lnTo>
                <a:lnTo>
                  <a:pt x="200485" y="170014"/>
                </a:lnTo>
                <a:lnTo>
                  <a:pt x="202408" y="158333"/>
                </a:lnTo>
                <a:lnTo>
                  <a:pt x="196155" y="148354"/>
                </a:lnTo>
                <a:lnTo>
                  <a:pt x="194224" y="147078"/>
                </a:lnTo>
                <a:lnTo>
                  <a:pt x="169072" y="132753"/>
                </a:lnTo>
                <a:close/>
              </a:path>
            </a:pathLst>
          </a:custGeom>
          <a:solidFill>
            <a:srgbClr val="FFFFFF"/>
          </a:solidFill>
        </p:spPr>
        <p:txBody>
          <a:bodyPr wrap="square" lIns="0" tIns="0" rIns="0" bIns="0" rtlCol="0"/>
          <a:lstStyle/>
          <a:p>
            <a:endParaRPr/>
          </a:p>
        </p:txBody>
      </p:sp>
      <p:sp>
        <p:nvSpPr>
          <p:cNvPr id="40" name="object 27"/>
          <p:cNvSpPr txBox="1"/>
          <p:nvPr/>
        </p:nvSpPr>
        <p:spPr>
          <a:xfrm>
            <a:off x="228600" y="2795826"/>
            <a:ext cx="3886200" cy="861774"/>
          </a:xfrm>
          <a:prstGeom prst="rect">
            <a:avLst/>
          </a:prstGeom>
        </p:spPr>
        <p:txBody>
          <a:bodyPr vert="horz" wrap="square" lIns="0" tIns="0" rIns="0" bIns="0" rtlCol="0">
            <a:spAutoFit/>
          </a:bodyPr>
          <a:lstStyle/>
          <a:p>
            <a:pPr marL="12700" marR="5080" algn="ctr"/>
            <a:r>
              <a:rPr lang="en-US" sz="1500" b="1" spc="-5" dirty="0" err="1" smtClean="0">
                <a:solidFill>
                  <a:srgbClr val="58595B"/>
                </a:solidFill>
                <a:latin typeface="Arial"/>
                <a:cs typeface="Arial"/>
              </a:rPr>
              <a:t>Indexability</a:t>
            </a:r>
            <a:endParaRPr lang="en-US" sz="1500" b="1" spc="-5" dirty="0" smtClean="0">
              <a:solidFill>
                <a:srgbClr val="58595B"/>
              </a:solidFill>
              <a:latin typeface="Arial"/>
              <a:cs typeface="Arial"/>
            </a:endParaRPr>
          </a:p>
          <a:p>
            <a:pPr marL="12700" marR="5080"/>
            <a:endParaRPr lang="en-US" sz="800" spc="-5" dirty="0" smtClean="0">
              <a:solidFill>
                <a:srgbClr val="58595B"/>
              </a:solidFill>
              <a:latin typeface="Arial"/>
              <a:cs typeface="Arial"/>
            </a:endParaRPr>
          </a:p>
          <a:p>
            <a:pPr marL="12700" marR="5080"/>
            <a:r>
              <a:rPr lang="en-US" sz="1100" spc="-5" dirty="0" smtClean="0">
                <a:solidFill>
                  <a:srgbClr val="58595B"/>
                </a:solidFill>
                <a:latin typeface="Arial"/>
                <a:cs typeface="Arial"/>
              </a:rPr>
              <a:t>Are your individual pages able to be viewed and categorized by the search engines? Are there certain elements of your website that disallow Google from understanding the content?</a:t>
            </a:r>
            <a:endParaRPr sz="1100" dirty="0">
              <a:latin typeface="Arial"/>
              <a:cs typeface="Arial"/>
            </a:endParaRPr>
          </a:p>
        </p:txBody>
      </p:sp>
      <p:sp>
        <p:nvSpPr>
          <p:cNvPr id="39" name="object 27"/>
          <p:cNvSpPr txBox="1"/>
          <p:nvPr/>
        </p:nvSpPr>
        <p:spPr>
          <a:xfrm>
            <a:off x="5029200" y="2795826"/>
            <a:ext cx="3810000" cy="861774"/>
          </a:xfrm>
          <a:prstGeom prst="rect">
            <a:avLst/>
          </a:prstGeom>
        </p:spPr>
        <p:txBody>
          <a:bodyPr vert="horz" wrap="square" lIns="0" tIns="0" rIns="0" bIns="0" rtlCol="0">
            <a:spAutoFit/>
          </a:bodyPr>
          <a:lstStyle/>
          <a:p>
            <a:pPr marL="12700" marR="5080" algn="ctr"/>
            <a:r>
              <a:rPr lang="en-US" sz="1500" b="1" spc="-5" dirty="0" smtClean="0">
                <a:solidFill>
                  <a:srgbClr val="58595B"/>
                </a:solidFill>
                <a:latin typeface="Arial"/>
                <a:cs typeface="Arial"/>
              </a:rPr>
              <a:t>Relevance</a:t>
            </a:r>
          </a:p>
          <a:p>
            <a:pPr marL="12700" marR="5080"/>
            <a:endParaRPr lang="en-US" sz="800" spc="-5" dirty="0" smtClean="0">
              <a:solidFill>
                <a:srgbClr val="58595B"/>
              </a:solidFill>
              <a:latin typeface="Arial"/>
              <a:cs typeface="Arial"/>
            </a:endParaRPr>
          </a:p>
          <a:p>
            <a:pPr marL="12700" marR="5080"/>
            <a:r>
              <a:rPr lang="en-US" sz="1100" spc="-5" dirty="0" smtClean="0">
                <a:solidFill>
                  <a:srgbClr val="58595B"/>
                </a:solidFill>
                <a:latin typeface="Arial"/>
                <a:cs typeface="Arial"/>
              </a:rPr>
              <a:t>Does the information on your website accurately describe exactly what you do? Can the search engines clearly understand your content?</a:t>
            </a:r>
            <a:endParaRPr sz="1100" dirty="0">
              <a:latin typeface="Arial"/>
              <a:cs typeface="Arial"/>
            </a:endParaRPr>
          </a:p>
        </p:txBody>
      </p:sp>
      <p:sp>
        <p:nvSpPr>
          <p:cNvPr id="38" name="object 27"/>
          <p:cNvSpPr txBox="1"/>
          <p:nvPr/>
        </p:nvSpPr>
        <p:spPr>
          <a:xfrm>
            <a:off x="5029200" y="5105400"/>
            <a:ext cx="3810000" cy="1031051"/>
          </a:xfrm>
          <a:prstGeom prst="rect">
            <a:avLst/>
          </a:prstGeom>
        </p:spPr>
        <p:txBody>
          <a:bodyPr vert="horz" wrap="square" lIns="0" tIns="0" rIns="0" bIns="0" rtlCol="0">
            <a:spAutoFit/>
          </a:bodyPr>
          <a:lstStyle/>
          <a:p>
            <a:pPr marL="12700" marR="5080" algn="ctr"/>
            <a:r>
              <a:rPr lang="en-US" sz="1500" b="1" spc="-5" dirty="0" smtClean="0">
                <a:solidFill>
                  <a:srgbClr val="58595B"/>
                </a:solidFill>
                <a:latin typeface="Arial"/>
                <a:cs typeface="Arial"/>
              </a:rPr>
              <a:t>User Experience</a:t>
            </a:r>
          </a:p>
          <a:p>
            <a:pPr marL="12700" marR="5080"/>
            <a:endParaRPr lang="en-US" sz="800" spc="-5" dirty="0" smtClean="0">
              <a:solidFill>
                <a:srgbClr val="58595B"/>
              </a:solidFill>
              <a:latin typeface="Arial"/>
              <a:cs typeface="Arial"/>
            </a:endParaRPr>
          </a:p>
          <a:p>
            <a:pPr marL="12700" marR="5080"/>
            <a:r>
              <a:rPr lang="en-US" sz="1100" spc="-5" dirty="0" smtClean="0">
                <a:solidFill>
                  <a:srgbClr val="58595B"/>
                </a:solidFill>
                <a:latin typeface="Arial"/>
                <a:cs typeface="Arial"/>
              </a:rPr>
              <a:t>Once someone has visited your website, are there defined elements that entice them into taking the next step? Is your phone number prominently advertised? Do you have a clear “Contact us!” procedure laid out?</a:t>
            </a:r>
            <a:endParaRPr sz="1100" dirty="0">
              <a:latin typeface="Arial"/>
              <a:cs typeface="Arial"/>
            </a:endParaRPr>
          </a:p>
        </p:txBody>
      </p:sp>
      <p:sp>
        <p:nvSpPr>
          <p:cNvPr id="37" name="object 27"/>
          <p:cNvSpPr txBox="1"/>
          <p:nvPr/>
        </p:nvSpPr>
        <p:spPr>
          <a:xfrm>
            <a:off x="304800" y="5181600"/>
            <a:ext cx="3810000" cy="1031051"/>
          </a:xfrm>
          <a:prstGeom prst="rect">
            <a:avLst/>
          </a:prstGeom>
        </p:spPr>
        <p:txBody>
          <a:bodyPr vert="horz" wrap="square" lIns="0" tIns="0" rIns="0" bIns="0" rtlCol="0">
            <a:spAutoFit/>
          </a:bodyPr>
          <a:lstStyle/>
          <a:p>
            <a:pPr marL="12700" marR="5080" algn="ctr"/>
            <a:r>
              <a:rPr lang="en-US" sz="1500" b="1" spc="-5" dirty="0" smtClean="0">
                <a:solidFill>
                  <a:srgbClr val="58595B"/>
                </a:solidFill>
                <a:latin typeface="Arial"/>
                <a:cs typeface="Arial"/>
              </a:rPr>
              <a:t>Authority</a:t>
            </a:r>
          </a:p>
          <a:p>
            <a:pPr marL="12700" marR="5080"/>
            <a:endParaRPr lang="en-US" sz="800" spc="-5" dirty="0" smtClean="0">
              <a:solidFill>
                <a:srgbClr val="58595B"/>
              </a:solidFill>
              <a:latin typeface="Arial"/>
              <a:cs typeface="Arial"/>
            </a:endParaRPr>
          </a:p>
          <a:p>
            <a:pPr marL="12700" marR="5080"/>
            <a:r>
              <a:rPr lang="en-US" sz="1100" spc="-5" dirty="0" smtClean="0">
                <a:solidFill>
                  <a:srgbClr val="58595B"/>
                </a:solidFill>
                <a:latin typeface="Arial"/>
                <a:cs typeface="Arial"/>
              </a:rPr>
              <a:t>A</a:t>
            </a:r>
            <a:r>
              <a:rPr lang="en-US" sz="1100" spc="-15" dirty="0" smtClean="0">
                <a:solidFill>
                  <a:srgbClr val="58595B"/>
                </a:solidFill>
                <a:latin typeface="Arial"/>
                <a:cs typeface="Arial"/>
              </a:rPr>
              <a:t>r</a:t>
            </a:r>
            <a:r>
              <a:rPr lang="en-US" sz="1100" dirty="0" smtClean="0">
                <a:solidFill>
                  <a:srgbClr val="58595B"/>
                </a:solidFill>
                <a:latin typeface="Arial"/>
                <a:cs typeface="Arial"/>
              </a:rPr>
              <a:t>e other </a:t>
            </a:r>
            <a:r>
              <a:rPr lang="en-US" sz="1100" spc="-15" dirty="0" smtClean="0">
                <a:solidFill>
                  <a:srgbClr val="58595B"/>
                </a:solidFill>
                <a:latin typeface="Arial"/>
                <a:cs typeface="Arial"/>
              </a:rPr>
              <a:t>w</a:t>
            </a:r>
            <a:r>
              <a:rPr lang="en-US" sz="1100" dirty="0" smtClean="0">
                <a:solidFill>
                  <a:srgbClr val="58595B"/>
                </a:solidFill>
                <a:latin typeface="Arial"/>
                <a:cs typeface="Arial"/>
              </a:rPr>
              <a:t>ebsi</a:t>
            </a:r>
            <a:r>
              <a:rPr lang="en-US" sz="1100" spc="-10" dirty="0" smtClean="0">
                <a:solidFill>
                  <a:srgbClr val="58595B"/>
                </a:solidFill>
                <a:latin typeface="Arial"/>
                <a:cs typeface="Arial"/>
              </a:rPr>
              <a:t>t</a:t>
            </a:r>
            <a:r>
              <a:rPr lang="en-US" sz="1100" dirty="0" smtClean="0">
                <a:solidFill>
                  <a:srgbClr val="58595B"/>
                </a:solidFill>
                <a:latin typeface="Arial"/>
                <a:cs typeface="Arial"/>
              </a:rPr>
              <a:t>es</a:t>
            </a:r>
            <a:r>
              <a:rPr lang="en-US" sz="1100" spc="85" dirty="0" smtClean="0">
                <a:solidFill>
                  <a:srgbClr val="58595B"/>
                </a:solidFill>
                <a:latin typeface="Arial"/>
                <a:cs typeface="Arial"/>
              </a:rPr>
              <a:t> </a:t>
            </a:r>
            <a:r>
              <a:rPr lang="en-US" sz="1100" dirty="0">
                <a:solidFill>
                  <a:srgbClr val="58595B"/>
                </a:solidFill>
                <a:latin typeface="Arial"/>
                <a:cs typeface="Arial"/>
              </a:rPr>
              <a:t>lin</a:t>
            </a:r>
            <a:r>
              <a:rPr lang="en-US" sz="1100" spc="15" dirty="0">
                <a:solidFill>
                  <a:srgbClr val="58595B"/>
                </a:solidFill>
                <a:latin typeface="Arial"/>
                <a:cs typeface="Arial"/>
              </a:rPr>
              <a:t>k</a:t>
            </a:r>
            <a:r>
              <a:rPr lang="en-US" sz="1100" dirty="0">
                <a:solidFill>
                  <a:srgbClr val="58595B"/>
                </a:solidFill>
                <a:latin typeface="Arial"/>
                <a:cs typeface="Arial"/>
              </a:rPr>
              <a:t>ing </a:t>
            </a:r>
            <a:r>
              <a:rPr lang="en-US" sz="1100" spc="-10" dirty="0" smtClean="0">
                <a:solidFill>
                  <a:srgbClr val="58595B"/>
                </a:solidFill>
                <a:latin typeface="Arial"/>
                <a:cs typeface="Arial"/>
              </a:rPr>
              <a:t>t</a:t>
            </a:r>
            <a:r>
              <a:rPr lang="en-US" sz="1100" dirty="0" smtClean="0">
                <a:solidFill>
                  <a:srgbClr val="58595B"/>
                </a:solidFill>
                <a:latin typeface="Arial"/>
                <a:cs typeface="Arial"/>
              </a:rPr>
              <a:t>o </a:t>
            </a:r>
            <a:r>
              <a:rPr lang="en-US" sz="1100" spc="-15" dirty="0" smtClean="0">
                <a:solidFill>
                  <a:srgbClr val="58595B"/>
                </a:solidFill>
                <a:latin typeface="Arial"/>
                <a:cs typeface="Arial"/>
              </a:rPr>
              <a:t>y</a:t>
            </a:r>
            <a:r>
              <a:rPr lang="en-US" sz="1100" dirty="0" smtClean="0">
                <a:solidFill>
                  <a:srgbClr val="58595B"/>
                </a:solidFill>
                <a:latin typeface="Arial"/>
                <a:cs typeface="Arial"/>
              </a:rPr>
              <a:t>our si</a:t>
            </a:r>
            <a:r>
              <a:rPr lang="en-US" sz="1100" spc="-10" dirty="0" smtClean="0">
                <a:solidFill>
                  <a:srgbClr val="58595B"/>
                </a:solidFill>
                <a:latin typeface="Arial"/>
                <a:cs typeface="Arial"/>
              </a:rPr>
              <a:t>t</a:t>
            </a:r>
            <a:r>
              <a:rPr lang="en-US" sz="1100" spc="-15" dirty="0" smtClean="0">
                <a:solidFill>
                  <a:srgbClr val="58595B"/>
                </a:solidFill>
                <a:latin typeface="Arial"/>
                <a:cs typeface="Arial"/>
              </a:rPr>
              <a:t>e</a:t>
            </a:r>
            <a:r>
              <a:rPr lang="en-US" sz="1100" dirty="0">
                <a:solidFill>
                  <a:srgbClr val="58595B"/>
                </a:solidFill>
                <a:latin typeface="Arial"/>
                <a:cs typeface="Arial"/>
              </a:rPr>
              <a:t>, </a:t>
            </a:r>
            <a:r>
              <a:rPr lang="en-US" sz="1100" dirty="0" smtClean="0">
                <a:solidFill>
                  <a:srgbClr val="58595B"/>
                </a:solidFill>
                <a:latin typeface="Arial"/>
                <a:cs typeface="Arial"/>
              </a:rPr>
              <a:t>esse</a:t>
            </a:r>
            <a:r>
              <a:rPr lang="en-US" sz="1100" spc="-5" dirty="0" smtClean="0">
                <a:solidFill>
                  <a:srgbClr val="58595B"/>
                </a:solidFill>
                <a:latin typeface="Arial"/>
                <a:cs typeface="Arial"/>
              </a:rPr>
              <a:t>n</a:t>
            </a:r>
            <a:r>
              <a:rPr lang="en-US" sz="1100" dirty="0" smtClean="0">
                <a:solidFill>
                  <a:srgbClr val="58595B"/>
                </a:solidFill>
                <a:latin typeface="Arial"/>
                <a:cs typeface="Arial"/>
              </a:rPr>
              <a:t>tially referring their unique traffic to your website? Are the </a:t>
            </a:r>
            <a:r>
              <a:rPr sz="1100" dirty="0" smtClean="0">
                <a:solidFill>
                  <a:srgbClr val="58595B"/>
                </a:solidFill>
                <a:latin typeface="Arial"/>
                <a:cs typeface="Arial"/>
              </a:rPr>
              <a:t>sea</a:t>
            </a:r>
            <a:r>
              <a:rPr sz="1100" spc="-15" dirty="0" smtClean="0">
                <a:solidFill>
                  <a:srgbClr val="58595B"/>
                </a:solidFill>
                <a:latin typeface="Arial"/>
                <a:cs typeface="Arial"/>
              </a:rPr>
              <a:t>r</a:t>
            </a:r>
            <a:r>
              <a:rPr sz="1100" dirty="0" smtClean="0">
                <a:solidFill>
                  <a:srgbClr val="58595B"/>
                </a:solidFill>
                <a:latin typeface="Arial"/>
                <a:cs typeface="Arial"/>
              </a:rPr>
              <a:t>ch </a:t>
            </a:r>
            <a:r>
              <a:rPr sz="1100" dirty="0">
                <a:solidFill>
                  <a:srgbClr val="58595B"/>
                </a:solidFill>
                <a:latin typeface="Arial"/>
                <a:cs typeface="Arial"/>
              </a:rPr>
              <a:t>en</a:t>
            </a:r>
            <a:r>
              <a:rPr sz="1100" spc="-10" dirty="0">
                <a:solidFill>
                  <a:srgbClr val="58595B"/>
                </a:solidFill>
                <a:latin typeface="Arial"/>
                <a:cs typeface="Arial"/>
              </a:rPr>
              <a:t>g</a:t>
            </a:r>
            <a:r>
              <a:rPr sz="1100" dirty="0">
                <a:solidFill>
                  <a:srgbClr val="58595B"/>
                </a:solidFill>
                <a:latin typeface="Arial"/>
                <a:cs typeface="Arial"/>
              </a:rPr>
              <a:t>ines able </a:t>
            </a:r>
            <a:r>
              <a:rPr sz="1100" spc="-10" dirty="0">
                <a:solidFill>
                  <a:srgbClr val="58595B"/>
                </a:solidFill>
                <a:latin typeface="Arial"/>
                <a:cs typeface="Arial"/>
              </a:rPr>
              <a:t>t</a:t>
            </a:r>
            <a:r>
              <a:rPr sz="1100" dirty="0">
                <a:solidFill>
                  <a:srgbClr val="58595B"/>
                </a:solidFill>
                <a:latin typeface="Arial"/>
                <a:cs typeface="Arial"/>
              </a:rPr>
              <a:t>o see others out the</a:t>
            </a:r>
            <a:r>
              <a:rPr sz="1100" spc="-15" dirty="0">
                <a:solidFill>
                  <a:srgbClr val="58595B"/>
                </a:solidFill>
                <a:latin typeface="Arial"/>
                <a:cs typeface="Arial"/>
              </a:rPr>
              <a:t>r</a:t>
            </a:r>
            <a:r>
              <a:rPr sz="1100" dirty="0">
                <a:solidFill>
                  <a:srgbClr val="58595B"/>
                </a:solidFill>
                <a:latin typeface="Arial"/>
                <a:cs typeface="Arial"/>
              </a:rPr>
              <a:t>e a</a:t>
            </a:r>
            <a:r>
              <a:rPr sz="1100" spc="-15" dirty="0">
                <a:solidFill>
                  <a:srgbClr val="58595B"/>
                </a:solidFill>
                <a:latin typeface="Arial"/>
                <a:cs typeface="Arial"/>
              </a:rPr>
              <a:t>r</a:t>
            </a:r>
            <a:r>
              <a:rPr sz="1100" dirty="0">
                <a:solidFill>
                  <a:srgbClr val="58595B"/>
                </a:solidFill>
                <a:latin typeface="Arial"/>
                <a:cs typeface="Arial"/>
              </a:rPr>
              <a:t>e tal</a:t>
            </a:r>
            <a:r>
              <a:rPr sz="1100" spc="20" dirty="0">
                <a:solidFill>
                  <a:srgbClr val="58595B"/>
                </a:solidFill>
                <a:latin typeface="Arial"/>
                <a:cs typeface="Arial"/>
              </a:rPr>
              <a:t>k</a:t>
            </a:r>
            <a:r>
              <a:rPr sz="1100" dirty="0">
                <a:solidFill>
                  <a:srgbClr val="58595B"/>
                </a:solidFill>
                <a:latin typeface="Arial"/>
                <a:cs typeface="Arial"/>
              </a:rPr>
              <a:t>ing about </a:t>
            </a:r>
            <a:r>
              <a:rPr sz="1100" spc="-15" dirty="0">
                <a:solidFill>
                  <a:srgbClr val="58595B"/>
                </a:solidFill>
                <a:latin typeface="Arial"/>
                <a:cs typeface="Arial"/>
              </a:rPr>
              <a:t>y</a:t>
            </a:r>
            <a:r>
              <a:rPr sz="1100" dirty="0">
                <a:solidFill>
                  <a:srgbClr val="58595B"/>
                </a:solidFill>
                <a:latin typeface="Arial"/>
                <a:cs typeface="Arial"/>
              </a:rPr>
              <a:t>our p</a:t>
            </a:r>
            <a:r>
              <a:rPr sz="1100" spc="-15" dirty="0">
                <a:solidFill>
                  <a:srgbClr val="58595B"/>
                </a:solidFill>
                <a:latin typeface="Arial"/>
                <a:cs typeface="Arial"/>
              </a:rPr>
              <a:t>r</a:t>
            </a:r>
            <a:r>
              <a:rPr sz="1100" dirty="0">
                <a:solidFill>
                  <a:srgbClr val="58595B"/>
                </a:solidFill>
                <a:latin typeface="Arial"/>
                <a:cs typeface="Arial"/>
              </a:rPr>
              <a:t>odu</a:t>
            </a:r>
            <a:r>
              <a:rPr sz="1100" spc="10" dirty="0">
                <a:solidFill>
                  <a:srgbClr val="58595B"/>
                </a:solidFill>
                <a:latin typeface="Arial"/>
                <a:cs typeface="Arial"/>
              </a:rPr>
              <a:t>c</a:t>
            </a:r>
            <a:r>
              <a:rPr sz="1100" dirty="0">
                <a:solidFill>
                  <a:srgbClr val="58595B"/>
                </a:solidFill>
                <a:latin typeface="Arial"/>
                <a:cs typeface="Arial"/>
              </a:rPr>
              <a:t>ts or se</a:t>
            </a:r>
            <a:r>
              <a:rPr sz="1100" spc="25" dirty="0">
                <a:solidFill>
                  <a:srgbClr val="58595B"/>
                </a:solidFill>
                <a:latin typeface="Arial"/>
                <a:cs typeface="Arial"/>
              </a:rPr>
              <a:t>r</a:t>
            </a:r>
            <a:r>
              <a:rPr sz="1100" dirty="0">
                <a:solidFill>
                  <a:srgbClr val="58595B"/>
                </a:solidFill>
                <a:latin typeface="Arial"/>
                <a:cs typeface="Arial"/>
              </a:rPr>
              <a:t>vi</a:t>
            </a:r>
            <a:r>
              <a:rPr sz="1100" spc="-10" dirty="0">
                <a:solidFill>
                  <a:srgbClr val="58595B"/>
                </a:solidFill>
                <a:latin typeface="Arial"/>
                <a:cs typeface="Arial"/>
              </a:rPr>
              <a:t>c</a:t>
            </a:r>
            <a:r>
              <a:rPr sz="1100" dirty="0">
                <a:solidFill>
                  <a:srgbClr val="58595B"/>
                </a:solidFill>
                <a:latin typeface="Arial"/>
                <a:cs typeface="Arial"/>
              </a:rPr>
              <a:t>es?</a:t>
            </a:r>
            <a:endParaRPr sz="1100" dirty="0">
              <a:latin typeface="Arial"/>
              <a:cs typeface="Arial"/>
            </a:endParaRPr>
          </a:p>
        </p:txBody>
      </p:sp>
      <p:sp>
        <p:nvSpPr>
          <p:cNvPr id="2" name="object 2"/>
          <p:cNvSpPr/>
          <p:nvPr/>
        </p:nvSpPr>
        <p:spPr>
          <a:xfrm>
            <a:off x="4495800" y="1575354"/>
            <a:ext cx="45719" cy="2006046"/>
          </a:xfrm>
          <a:custGeom>
            <a:avLst/>
            <a:gdLst/>
            <a:ahLst/>
            <a:cxnLst/>
            <a:rect l="l" t="t" r="r" b="b"/>
            <a:pathLst>
              <a:path h="2199640">
                <a:moveTo>
                  <a:pt x="0" y="0"/>
                </a:moveTo>
                <a:lnTo>
                  <a:pt x="0" y="2199640"/>
                </a:lnTo>
              </a:path>
            </a:pathLst>
          </a:custGeom>
          <a:ln w="25400">
            <a:solidFill>
              <a:srgbClr val="E6E7E8"/>
            </a:solidFill>
          </a:ln>
        </p:spPr>
        <p:txBody>
          <a:bodyPr wrap="square" lIns="0" tIns="0" rIns="0" bIns="0" rtlCol="0"/>
          <a:lstStyle/>
          <a:p>
            <a:endParaRPr/>
          </a:p>
        </p:txBody>
      </p:sp>
      <p:sp>
        <p:nvSpPr>
          <p:cNvPr id="3" name="object 3"/>
          <p:cNvSpPr/>
          <p:nvPr/>
        </p:nvSpPr>
        <p:spPr>
          <a:xfrm flipH="1">
            <a:off x="4495800" y="4190999"/>
            <a:ext cx="45719" cy="1911351"/>
          </a:xfrm>
          <a:custGeom>
            <a:avLst/>
            <a:gdLst/>
            <a:ahLst/>
            <a:cxnLst/>
            <a:rect l="l" t="t" r="r" b="b"/>
            <a:pathLst>
              <a:path h="2199640">
                <a:moveTo>
                  <a:pt x="0" y="0"/>
                </a:moveTo>
                <a:lnTo>
                  <a:pt x="0" y="2199640"/>
                </a:lnTo>
              </a:path>
            </a:pathLst>
          </a:custGeom>
          <a:ln w="25400">
            <a:solidFill>
              <a:srgbClr val="E6E7E8"/>
            </a:solidFill>
          </a:ln>
        </p:spPr>
        <p:txBody>
          <a:bodyPr wrap="square" lIns="0" tIns="0" rIns="0" bIns="0" rtlCol="0"/>
          <a:lstStyle/>
          <a:p>
            <a:endParaRPr/>
          </a:p>
        </p:txBody>
      </p:sp>
      <p:sp>
        <p:nvSpPr>
          <p:cNvPr id="4" name="object 4"/>
          <p:cNvSpPr/>
          <p:nvPr/>
        </p:nvSpPr>
        <p:spPr>
          <a:xfrm flipV="1">
            <a:off x="5029200" y="3809999"/>
            <a:ext cx="3596640" cy="45719"/>
          </a:xfrm>
          <a:custGeom>
            <a:avLst/>
            <a:gdLst/>
            <a:ahLst/>
            <a:cxnLst/>
            <a:rect l="l" t="t" r="r" b="b"/>
            <a:pathLst>
              <a:path w="3444240">
                <a:moveTo>
                  <a:pt x="3444240" y="0"/>
                </a:moveTo>
                <a:lnTo>
                  <a:pt x="0" y="0"/>
                </a:lnTo>
              </a:path>
            </a:pathLst>
          </a:custGeom>
          <a:ln w="25400">
            <a:solidFill>
              <a:srgbClr val="E6E7E8"/>
            </a:solidFill>
          </a:ln>
        </p:spPr>
        <p:txBody>
          <a:bodyPr wrap="square" lIns="0" tIns="0" rIns="0" bIns="0" rtlCol="0"/>
          <a:lstStyle/>
          <a:p>
            <a:endParaRPr/>
          </a:p>
        </p:txBody>
      </p:sp>
      <p:sp>
        <p:nvSpPr>
          <p:cNvPr id="5" name="object 5"/>
          <p:cNvSpPr/>
          <p:nvPr/>
        </p:nvSpPr>
        <p:spPr>
          <a:xfrm>
            <a:off x="469901" y="3815079"/>
            <a:ext cx="3444240" cy="0"/>
          </a:xfrm>
          <a:custGeom>
            <a:avLst/>
            <a:gdLst/>
            <a:ahLst/>
            <a:cxnLst/>
            <a:rect l="l" t="t" r="r" b="b"/>
            <a:pathLst>
              <a:path w="3444240">
                <a:moveTo>
                  <a:pt x="3444240" y="0"/>
                </a:moveTo>
                <a:lnTo>
                  <a:pt x="0" y="0"/>
                </a:lnTo>
              </a:path>
            </a:pathLst>
          </a:custGeom>
          <a:ln w="25400">
            <a:solidFill>
              <a:srgbClr val="E6E7E8"/>
            </a:solidFill>
          </a:ln>
        </p:spPr>
        <p:txBody>
          <a:bodyPr wrap="square" lIns="0" tIns="0" rIns="0" bIns="0" rtlCol="0"/>
          <a:lstStyle/>
          <a:p>
            <a:endParaRPr/>
          </a:p>
        </p:txBody>
      </p:sp>
      <p:sp>
        <p:nvSpPr>
          <p:cNvPr id="6" name="object 6"/>
          <p:cNvSpPr txBox="1"/>
          <p:nvPr/>
        </p:nvSpPr>
        <p:spPr>
          <a:xfrm>
            <a:off x="4164713" y="3623118"/>
            <a:ext cx="763905" cy="369332"/>
          </a:xfrm>
          <a:prstGeom prst="rect">
            <a:avLst/>
          </a:prstGeom>
        </p:spPr>
        <p:txBody>
          <a:bodyPr vert="horz" wrap="square" lIns="0" tIns="0" rIns="0" bIns="0" rtlCol="0">
            <a:spAutoFit/>
          </a:bodyPr>
          <a:lstStyle/>
          <a:p>
            <a:pPr marL="12700">
              <a:lnSpc>
                <a:spcPct val="100000"/>
              </a:lnSpc>
            </a:pPr>
            <a:r>
              <a:rPr sz="2400" b="1" spc="300" dirty="0">
                <a:solidFill>
                  <a:srgbClr val="00B0F0"/>
                </a:solidFill>
                <a:latin typeface="Arial"/>
                <a:cs typeface="Arial"/>
              </a:rPr>
              <a:t>SE</a:t>
            </a:r>
            <a:r>
              <a:rPr sz="2400" b="1" dirty="0">
                <a:solidFill>
                  <a:srgbClr val="00B0F0"/>
                </a:solidFill>
                <a:latin typeface="Arial"/>
                <a:cs typeface="Arial"/>
              </a:rPr>
              <a:t>O</a:t>
            </a:r>
            <a:endParaRPr sz="2400" dirty="0">
              <a:solidFill>
                <a:srgbClr val="00B0F0"/>
              </a:solidFill>
              <a:latin typeface="Arial"/>
              <a:cs typeface="Arial"/>
            </a:endParaRPr>
          </a:p>
        </p:txBody>
      </p:sp>
      <p:sp>
        <p:nvSpPr>
          <p:cNvPr id="8" name="object 8"/>
          <p:cNvSpPr/>
          <p:nvPr/>
        </p:nvSpPr>
        <p:spPr>
          <a:xfrm>
            <a:off x="1604086" y="1511856"/>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9" name="object 9"/>
          <p:cNvSpPr/>
          <p:nvPr/>
        </p:nvSpPr>
        <p:spPr>
          <a:xfrm>
            <a:off x="1683919" y="1590583"/>
            <a:ext cx="1012825" cy="998219"/>
          </a:xfrm>
          <a:custGeom>
            <a:avLst/>
            <a:gdLst/>
            <a:ahLst/>
            <a:cxnLst/>
            <a:rect l="l" t="t" r="r" b="b"/>
            <a:pathLst>
              <a:path w="1012825" h="998219">
                <a:moveTo>
                  <a:pt x="506107" y="0"/>
                </a:moveTo>
                <a:lnTo>
                  <a:pt x="464659" y="1657"/>
                </a:lnTo>
                <a:lnTo>
                  <a:pt x="424122" y="6543"/>
                </a:lnTo>
                <a:lnTo>
                  <a:pt x="384629" y="14529"/>
                </a:lnTo>
                <a:lnTo>
                  <a:pt x="346309" y="25484"/>
                </a:lnTo>
                <a:lnTo>
                  <a:pt x="309295" y="39280"/>
                </a:lnTo>
                <a:lnTo>
                  <a:pt x="273718" y="55787"/>
                </a:lnTo>
                <a:lnTo>
                  <a:pt x="239709" y="74875"/>
                </a:lnTo>
                <a:lnTo>
                  <a:pt x="207399" y="96415"/>
                </a:lnTo>
                <a:lnTo>
                  <a:pt x="176920" y="120279"/>
                </a:lnTo>
                <a:lnTo>
                  <a:pt x="148402" y="146335"/>
                </a:lnTo>
                <a:lnTo>
                  <a:pt x="121978" y="174456"/>
                </a:lnTo>
                <a:lnTo>
                  <a:pt x="97777" y="204511"/>
                </a:lnTo>
                <a:lnTo>
                  <a:pt x="75933" y="236370"/>
                </a:lnTo>
                <a:lnTo>
                  <a:pt x="56575" y="269906"/>
                </a:lnTo>
                <a:lnTo>
                  <a:pt x="39835" y="304988"/>
                </a:lnTo>
                <a:lnTo>
                  <a:pt x="25844" y="341486"/>
                </a:lnTo>
                <a:lnTo>
                  <a:pt x="14734" y="379272"/>
                </a:lnTo>
                <a:lnTo>
                  <a:pt x="6636" y="418215"/>
                </a:lnTo>
                <a:lnTo>
                  <a:pt x="1680" y="458188"/>
                </a:lnTo>
                <a:lnTo>
                  <a:pt x="0" y="499059"/>
                </a:lnTo>
                <a:lnTo>
                  <a:pt x="1680" y="539932"/>
                </a:lnTo>
                <a:lnTo>
                  <a:pt x="6636" y="579905"/>
                </a:lnTo>
                <a:lnTo>
                  <a:pt x="14734" y="618851"/>
                </a:lnTo>
                <a:lnTo>
                  <a:pt x="25844" y="656638"/>
                </a:lnTo>
                <a:lnTo>
                  <a:pt x="39835" y="693137"/>
                </a:lnTo>
                <a:lnTo>
                  <a:pt x="56575" y="728220"/>
                </a:lnTo>
                <a:lnTo>
                  <a:pt x="75933" y="761756"/>
                </a:lnTo>
                <a:lnTo>
                  <a:pt x="97777" y="793617"/>
                </a:lnTo>
                <a:lnTo>
                  <a:pt x="121978" y="823672"/>
                </a:lnTo>
                <a:lnTo>
                  <a:pt x="148402" y="851793"/>
                </a:lnTo>
                <a:lnTo>
                  <a:pt x="176920" y="877850"/>
                </a:lnTo>
                <a:lnTo>
                  <a:pt x="207399" y="901714"/>
                </a:lnTo>
                <a:lnTo>
                  <a:pt x="239709" y="923255"/>
                </a:lnTo>
                <a:lnTo>
                  <a:pt x="273718" y="942343"/>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3"/>
                </a:lnTo>
                <a:lnTo>
                  <a:pt x="772505" y="923255"/>
                </a:lnTo>
                <a:lnTo>
                  <a:pt x="804815" y="901714"/>
                </a:lnTo>
                <a:lnTo>
                  <a:pt x="835295" y="877850"/>
                </a:lnTo>
                <a:lnTo>
                  <a:pt x="863812" y="851793"/>
                </a:lnTo>
                <a:lnTo>
                  <a:pt x="890237" y="823672"/>
                </a:lnTo>
                <a:lnTo>
                  <a:pt x="914437" y="793617"/>
                </a:lnTo>
                <a:lnTo>
                  <a:pt x="936282" y="761756"/>
                </a:lnTo>
                <a:lnTo>
                  <a:pt x="955640" y="728220"/>
                </a:lnTo>
                <a:lnTo>
                  <a:pt x="972380" y="693137"/>
                </a:lnTo>
                <a:lnTo>
                  <a:pt x="986370" y="656638"/>
                </a:lnTo>
                <a:lnTo>
                  <a:pt x="997480" y="618851"/>
                </a:lnTo>
                <a:lnTo>
                  <a:pt x="1005579" y="579905"/>
                </a:lnTo>
                <a:lnTo>
                  <a:pt x="1010534" y="539932"/>
                </a:lnTo>
                <a:lnTo>
                  <a:pt x="1012215" y="499059"/>
                </a:lnTo>
                <a:lnTo>
                  <a:pt x="1010534" y="458188"/>
                </a:lnTo>
                <a:lnTo>
                  <a:pt x="1005579" y="418215"/>
                </a:lnTo>
                <a:lnTo>
                  <a:pt x="997480" y="379272"/>
                </a:lnTo>
                <a:lnTo>
                  <a:pt x="986370" y="341486"/>
                </a:lnTo>
                <a:lnTo>
                  <a:pt x="972380" y="304988"/>
                </a:lnTo>
                <a:lnTo>
                  <a:pt x="955640" y="269906"/>
                </a:lnTo>
                <a:lnTo>
                  <a:pt x="936282" y="236370"/>
                </a:lnTo>
                <a:lnTo>
                  <a:pt x="914437" y="204511"/>
                </a:lnTo>
                <a:lnTo>
                  <a:pt x="890237" y="174456"/>
                </a:lnTo>
                <a:lnTo>
                  <a:pt x="863812" y="146335"/>
                </a:lnTo>
                <a:lnTo>
                  <a:pt x="835295" y="120279"/>
                </a:lnTo>
                <a:lnTo>
                  <a:pt x="804815" y="96415"/>
                </a:lnTo>
                <a:lnTo>
                  <a:pt x="772505" y="74875"/>
                </a:lnTo>
                <a:lnTo>
                  <a:pt x="738496" y="55787"/>
                </a:lnTo>
                <a:lnTo>
                  <a:pt x="702919" y="39280"/>
                </a:lnTo>
                <a:lnTo>
                  <a:pt x="665905" y="25484"/>
                </a:lnTo>
                <a:lnTo>
                  <a:pt x="627586" y="14529"/>
                </a:lnTo>
                <a:lnTo>
                  <a:pt x="588092" y="6543"/>
                </a:lnTo>
                <a:lnTo>
                  <a:pt x="547556" y="1657"/>
                </a:lnTo>
                <a:lnTo>
                  <a:pt x="506107" y="0"/>
                </a:lnTo>
                <a:close/>
              </a:path>
            </a:pathLst>
          </a:custGeom>
          <a:solidFill>
            <a:srgbClr val="229999"/>
          </a:solidFill>
        </p:spPr>
        <p:txBody>
          <a:bodyPr wrap="square" lIns="0" tIns="0" rIns="0" bIns="0" rtlCol="0"/>
          <a:lstStyle/>
          <a:p>
            <a:endParaRPr/>
          </a:p>
        </p:txBody>
      </p:sp>
      <p:sp>
        <p:nvSpPr>
          <p:cNvPr id="10" name="object 10"/>
          <p:cNvSpPr/>
          <p:nvPr/>
        </p:nvSpPr>
        <p:spPr>
          <a:xfrm>
            <a:off x="1683919" y="1590580"/>
            <a:ext cx="1012825" cy="998219"/>
          </a:xfrm>
          <a:custGeom>
            <a:avLst/>
            <a:gdLst/>
            <a:ahLst/>
            <a:cxnLst/>
            <a:rect l="l" t="t" r="r" b="b"/>
            <a:pathLst>
              <a:path w="1012825" h="998219">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11" name="object 11"/>
          <p:cNvSpPr/>
          <p:nvPr/>
        </p:nvSpPr>
        <p:spPr>
          <a:xfrm>
            <a:off x="1906548" y="2025303"/>
            <a:ext cx="588010" cy="292735"/>
          </a:xfrm>
          <a:custGeom>
            <a:avLst/>
            <a:gdLst/>
            <a:ahLst/>
            <a:cxnLst/>
            <a:rect l="l" t="t" r="r" b="b"/>
            <a:pathLst>
              <a:path w="588010" h="292735">
                <a:moveTo>
                  <a:pt x="587654" y="0"/>
                </a:moveTo>
                <a:lnTo>
                  <a:pt x="99821" y="0"/>
                </a:lnTo>
                <a:lnTo>
                  <a:pt x="0" y="292277"/>
                </a:lnTo>
                <a:lnTo>
                  <a:pt x="487819" y="292277"/>
                </a:lnTo>
                <a:lnTo>
                  <a:pt x="587654" y="0"/>
                </a:lnTo>
                <a:close/>
              </a:path>
            </a:pathLst>
          </a:custGeom>
          <a:solidFill>
            <a:srgbClr val="FFFFFF"/>
          </a:solidFill>
        </p:spPr>
        <p:txBody>
          <a:bodyPr wrap="square" lIns="0" tIns="0" rIns="0" bIns="0" rtlCol="0"/>
          <a:lstStyle/>
          <a:p>
            <a:endParaRPr/>
          </a:p>
        </p:txBody>
      </p:sp>
      <p:sp>
        <p:nvSpPr>
          <p:cNvPr id="12" name="object 12"/>
          <p:cNvSpPr/>
          <p:nvPr/>
        </p:nvSpPr>
        <p:spPr>
          <a:xfrm>
            <a:off x="1889842" y="1865643"/>
            <a:ext cx="515620" cy="385445"/>
          </a:xfrm>
          <a:custGeom>
            <a:avLst/>
            <a:gdLst/>
            <a:ahLst/>
            <a:cxnLst/>
            <a:rect l="l" t="t" r="r" b="b"/>
            <a:pathLst>
              <a:path w="515619" h="385444">
                <a:moveTo>
                  <a:pt x="269379" y="0"/>
                </a:moveTo>
                <a:lnTo>
                  <a:pt x="31991" y="0"/>
                </a:lnTo>
                <a:lnTo>
                  <a:pt x="0" y="74650"/>
                </a:lnTo>
                <a:lnTo>
                  <a:pt x="0" y="384937"/>
                </a:lnTo>
                <a:lnTo>
                  <a:pt x="82461" y="143510"/>
                </a:lnTo>
                <a:lnTo>
                  <a:pt x="88074" y="127012"/>
                </a:lnTo>
                <a:lnTo>
                  <a:pt x="515556" y="127012"/>
                </a:lnTo>
                <a:lnTo>
                  <a:pt x="515556" y="74650"/>
                </a:lnTo>
                <a:lnTo>
                  <a:pt x="335038" y="74650"/>
                </a:lnTo>
                <a:lnTo>
                  <a:pt x="269379" y="0"/>
                </a:lnTo>
                <a:close/>
              </a:path>
            </a:pathLst>
          </a:custGeom>
          <a:solidFill>
            <a:srgbClr val="FFFFFF"/>
          </a:solidFill>
        </p:spPr>
        <p:txBody>
          <a:bodyPr wrap="square" lIns="0" tIns="0" rIns="0" bIns="0" rtlCol="0"/>
          <a:lstStyle/>
          <a:p>
            <a:endParaRPr/>
          </a:p>
        </p:txBody>
      </p:sp>
      <p:sp>
        <p:nvSpPr>
          <p:cNvPr id="18" name="object 18"/>
          <p:cNvSpPr/>
          <p:nvPr/>
        </p:nvSpPr>
        <p:spPr>
          <a:xfrm>
            <a:off x="6364046" y="1537256"/>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19" name="object 19"/>
          <p:cNvSpPr/>
          <p:nvPr/>
        </p:nvSpPr>
        <p:spPr>
          <a:xfrm>
            <a:off x="6443879" y="1615983"/>
            <a:ext cx="1012825" cy="998219"/>
          </a:xfrm>
          <a:custGeom>
            <a:avLst/>
            <a:gdLst/>
            <a:ahLst/>
            <a:cxnLst/>
            <a:rect l="l" t="t" r="r" b="b"/>
            <a:pathLst>
              <a:path w="1012825" h="998219">
                <a:moveTo>
                  <a:pt x="506107" y="0"/>
                </a:moveTo>
                <a:lnTo>
                  <a:pt x="464659" y="1657"/>
                </a:lnTo>
                <a:lnTo>
                  <a:pt x="424122" y="6543"/>
                </a:lnTo>
                <a:lnTo>
                  <a:pt x="384629" y="14529"/>
                </a:lnTo>
                <a:lnTo>
                  <a:pt x="346309" y="25484"/>
                </a:lnTo>
                <a:lnTo>
                  <a:pt x="309295" y="39280"/>
                </a:lnTo>
                <a:lnTo>
                  <a:pt x="273718" y="55787"/>
                </a:lnTo>
                <a:lnTo>
                  <a:pt x="239709" y="74875"/>
                </a:lnTo>
                <a:lnTo>
                  <a:pt x="207399" y="96415"/>
                </a:lnTo>
                <a:lnTo>
                  <a:pt x="176920" y="120279"/>
                </a:lnTo>
                <a:lnTo>
                  <a:pt x="148402" y="146335"/>
                </a:lnTo>
                <a:lnTo>
                  <a:pt x="121978" y="174456"/>
                </a:lnTo>
                <a:lnTo>
                  <a:pt x="97777" y="204511"/>
                </a:lnTo>
                <a:lnTo>
                  <a:pt x="75933" y="236370"/>
                </a:lnTo>
                <a:lnTo>
                  <a:pt x="56575" y="269906"/>
                </a:lnTo>
                <a:lnTo>
                  <a:pt x="39835" y="304988"/>
                </a:lnTo>
                <a:lnTo>
                  <a:pt x="25844" y="341486"/>
                </a:lnTo>
                <a:lnTo>
                  <a:pt x="14734" y="379272"/>
                </a:lnTo>
                <a:lnTo>
                  <a:pt x="6636" y="418215"/>
                </a:lnTo>
                <a:lnTo>
                  <a:pt x="1680" y="458188"/>
                </a:lnTo>
                <a:lnTo>
                  <a:pt x="0" y="499059"/>
                </a:lnTo>
                <a:lnTo>
                  <a:pt x="1680" y="539932"/>
                </a:lnTo>
                <a:lnTo>
                  <a:pt x="6636" y="579905"/>
                </a:lnTo>
                <a:lnTo>
                  <a:pt x="14734" y="618851"/>
                </a:lnTo>
                <a:lnTo>
                  <a:pt x="25844" y="656638"/>
                </a:lnTo>
                <a:lnTo>
                  <a:pt x="39835" y="693137"/>
                </a:lnTo>
                <a:lnTo>
                  <a:pt x="56575" y="728220"/>
                </a:lnTo>
                <a:lnTo>
                  <a:pt x="75933" y="761756"/>
                </a:lnTo>
                <a:lnTo>
                  <a:pt x="97777" y="793617"/>
                </a:lnTo>
                <a:lnTo>
                  <a:pt x="121978" y="823672"/>
                </a:lnTo>
                <a:lnTo>
                  <a:pt x="148402" y="851793"/>
                </a:lnTo>
                <a:lnTo>
                  <a:pt x="176920" y="877850"/>
                </a:lnTo>
                <a:lnTo>
                  <a:pt x="207399" y="901714"/>
                </a:lnTo>
                <a:lnTo>
                  <a:pt x="239709" y="923255"/>
                </a:lnTo>
                <a:lnTo>
                  <a:pt x="273718" y="942343"/>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3"/>
                </a:lnTo>
                <a:lnTo>
                  <a:pt x="772505" y="923255"/>
                </a:lnTo>
                <a:lnTo>
                  <a:pt x="804815" y="901714"/>
                </a:lnTo>
                <a:lnTo>
                  <a:pt x="835295" y="877850"/>
                </a:lnTo>
                <a:lnTo>
                  <a:pt x="863812" y="851793"/>
                </a:lnTo>
                <a:lnTo>
                  <a:pt x="890237" y="823672"/>
                </a:lnTo>
                <a:lnTo>
                  <a:pt x="914437" y="793617"/>
                </a:lnTo>
                <a:lnTo>
                  <a:pt x="936282" y="761756"/>
                </a:lnTo>
                <a:lnTo>
                  <a:pt x="955640" y="728220"/>
                </a:lnTo>
                <a:lnTo>
                  <a:pt x="972380" y="693137"/>
                </a:lnTo>
                <a:lnTo>
                  <a:pt x="986370" y="656638"/>
                </a:lnTo>
                <a:lnTo>
                  <a:pt x="997480" y="618851"/>
                </a:lnTo>
                <a:lnTo>
                  <a:pt x="1005579" y="579905"/>
                </a:lnTo>
                <a:lnTo>
                  <a:pt x="1010534" y="539932"/>
                </a:lnTo>
                <a:lnTo>
                  <a:pt x="1012215" y="499059"/>
                </a:lnTo>
                <a:lnTo>
                  <a:pt x="1010534" y="458188"/>
                </a:lnTo>
                <a:lnTo>
                  <a:pt x="1005579" y="418215"/>
                </a:lnTo>
                <a:lnTo>
                  <a:pt x="997480" y="379272"/>
                </a:lnTo>
                <a:lnTo>
                  <a:pt x="986370" y="341486"/>
                </a:lnTo>
                <a:lnTo>
                  <a:pt x="972380" y="304988"/>
                </a:lnTo>
                <a:lnTo>
                  <a:pt x="955640" y="269906"/>
                </a:lnTo>
                <a:lnTo>
                  <a:pt x="936282" y="236370"/>
                </a:lnTo>
                <a:lnTo>
                  <a:pt x="914437" y="204511"/>
                </a:lnTo>
                <a:lnTo>
                  <a:pt x="890237" y="174456"/>
                </a:lnTo>
                <a:lnTo>
                  <a:pt x="863812" y="146335"/>
                </a:lnTo>
                <a:lnTo>
                  <a:pt x="835295" y="120279"/>
                </a:lnTo>
                <a:lnTo>
                  <a:pt x="804815" y="96415"/>
                </a:lnTo>
                <a:lnTo>
                  <a:pt x="772505" y="74875"/>
                </a:lnTo>
                <a:lnTo>
                  <a:pt x="738496" y="55787"/>
                </a:lnTo>
                <a:lnTo>
                  <a:pt x="702919" y="39280"/>
                </a:lnTo>
                <a:lnTo>
                  <a:pt x="665905" y="25484"/>
                </a:lnTo>
                <a:lnTo>
                  <a:pt x="627586" y="14529"/>
                </a:lnTo>
                <a:lnTo>
                  <a:pt x="588092" y="6543"/>
                </a:lnTo>
                <a:lnTo>
                  <a:pt x="547556" y="1657"/>
                </a:lnTo>
                <a:lnTo>
                  <a:pt x="506107" y="0"/>
                </a:lnTo>
                <a:close/>
              </a:path>
            </a:pathLst>
          </a:custGeom>
          <a:solidFill>
            <a:srgbClr val="229999"/>
          </a:solidFill>
        </p:spPr>
        <p:txBody>
          <a:bodyPr wrap="square" lIns="0" tIns="0" rIns="0" bIns="0" rtlCol="0"/>
          <a:lstStyle/>
          <a:p>
            <a:endParaRPr/>
          </a:p>
        </p:txBody>
      </p:sp>
      <p:sp>
        <p:nvSpPr>
          <p:cNvPr id="20" name="object 20"/>
          <p:cNvSpPr/>
          <p:nvPr/>
        </p:nvSpPr>
        <p:spPr>
          <a:xfrm>
            <a:off x="6443879" y="1615980"/>
            <a:ext cx="1012825" cy="998219"/>
          </a:xfrm>
          <a:custGeom>
            <a:avLst/>
            <a:gdLst/>
            <a:ahLst/>
            <a:cxnLst/>
            <a:rect l="l" t="t" r="r" b="b"/>
            <a:pathLst>
              <a:path w="1012825" h="998219">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21" name="object 21"/>
          <p:cNvSpPr/>
          <p:nvPr/>
        </p:nvSpPr>
        <p:spPr>
          <a:xfrm>
            <a:off x="6669347" y="1847115"/>
            <a:ext cx="238760" cy="226695"/>
          </a:xfrm>
          <a:custGeom>
            <a:avLst/>
            <a:gdLst/>
            <a:ahLst/>
            <a:cxnLst/>
            <a:rect l="l" t="t" r="r" b="b"/>
            <a:pathLst>
              <a:path w="238759" h="226694">
                <a:moveTo>
                  <a:pt x="86855" y="0"/>
                </a:moveTo>
                <a:lnTo>
                  <a:pt x="0" y="84556"/>
                </a:lnTo>
                <a:lnTo>
                  <a:pt x="100901" y="182791"/>
                </a:lnTo>
                <a:lnTo>
                  <a:pt x="55892" y="226606"/>
                </a:lnTo>
                <a:lnTo>
                  <a:pt x="238137" y="226606"/>
                </a:lnTo>
                <a:lnTo>
                  <a:pt x="238146" y="98221"/>
                </a:lnTo>
                <a:lnTo>
                  <a:pt x="187769" y="98221"/>
                </a:lnTo>
                <a:lnTo>
                  <a:pt x="86855" y="0"/>
                </a:lnTo>
                <a:close/>
              </a:path>
              <a:path w="238759" h="226694">
                <a:moveTo>
                  <a:pt x="238150" y="49161"/>
                </a:moveTo>
                <a:lnTo>
                  <a:pt x="187769" y="98221"/>
                </a:lnTo>
                <a:lnTo>
                  <a:pt x="238146" y="98221"/>
                </a:lnTo>
                <a:lnTo>
                  <a:pt x="238150" y="49161"/>
                </a:lnTo>
                <a:close/>
              </a:path>
            </a:pathLst>
          </a:custGeom>
          <a:solidFill>
            <a:srgbClr val="FFFFFF"/>
          </a:solidFill>
          <a:ln>
            <a:solidFill>
              <a:schemeClr val="bg1"/>
            </a:solidFill>
          </a:ln>
        </p:spPr>
        <p:txBody>
          <a:bodyPr wrap="square" lIns="0" tIns="0" rIns="0" bIns="0" rtlCol="0"/>
          <a:lstStyle/>
          <a:p>
            <a:endParaRPr/>
          </a:p>
        </p:txBody>
      </p:sp>
      <p:sp>
        <p:nvSpPr>
          <p:cNvPr id="22" name="object 22"/>
          <p:cNvSpPr/>
          <p:nvPr/>
        </p:nvSpPr>
        <p:spPr>
          <a:xfrm>
            <a:off x="6996455" y="2160301"/>
            <a:ext cx="238760" cy="226695"/>
          </a:xfrm>
          <a:custGeom>
            <a:avLst/>
            <a:gdLst/>
            <a:ahLst/>
            <a:cxnLst/>
            <a:rect l="l" t="t" r="r" b="b"/>
            <a:pathLst>
              <a:path w="238759" h="226694">
                <a:moveTo>
                  <a:pt x="224116" y="128396"/>
                </a:moveTo>
                <a:lnTo>
                  <a:pt x="50406" y="128396"/>
                </a:lnTo>
                <a:lnTo>
                  <a:pt x="151295" y="226631"/>
                </a:lnTo>
                <a:lnTo>
                  <a:pt x="238150" y="142062"/>
                </a:lnTo>
                <a:lnTo>
                  <a:pt x="224116" y="128396"/>
                </a:lnTo>
                <a:close/>
              </a:path>
              <a:path w="238759" h="226694">
                <a:moveTo>
                  <a:pt x="182257" y="0"/>
                </a:moveTo>
                <a:lnTo>
                  <a:pt x="12" y="0"/>
                </a:lnTo>
                <a:lnTo>
                  <a:pt x="0" y="177469"/>
                </a:lnTo>
                <a:lnTo>
                  <a:pt x="50406" y="128396"/>
                </a:lnTo>
                <a:lnTo>
                  <a:pt x="224116" y="128396"/>
                </a:lnTo>
                <a:lnTo>
                  <a:pt x="137248" y="43814"/>
                </a:lnTo>
                <a:lnTo>
                  <a:pt x="182257" y="0"/>
                </a:lnTo>
                <a:close/>
              </a:path>
            </a:pathLst>
          </a:custGeom>
          <a:solidFill>
            <a:srgbClr val="FFFFFF"/>
          </a:solidFill>
          <a:ln>
            <a:solidFill>
              <a:schemeClr val="bg1"/>
            </a:solidFill>
          </a:ln>
        </p:spPr>
        <p:txBody>
          <a:bodyPr wrap="square" lIns="0" tIns="0" rIns="0" bIns="0" rtlCol="0"/>
          <a:lstStyle/>
          <a:p>
            <a:endParaRPr/>
          </a:p>
        </p:txBody>
      </p:sp>
      <p:sp>
        <p:nvSpPr>
          <p:cNvPr id="23" name="object 23"/>
          <p:cNvSpPr/>
          <p:nvPr/>
        </p:nvSpPr>
        <p:spPr>
          <a:xfrm>
            <a:off x="6996460" y="1841865"/>
            <a:ext cx="233045" cy="232410"/>
          </a:xfrm>
          <a:custGeom>
            <a:avLst/>
            <a:gdLst/>
            <a:ahLst/>
            <a:cxnLst/>
            <a:rect l="l" t="t" r="r" b="b"/>
            <a:pathLst>
              <a:path w="233045" h="232410">
                <a:moveTo>
                  <a:pt x="0" y="54419"/>
                </a:moveTo>
                <a:lnTo>
                  <a:pt x="12" y="231838"/>
                </a:lnTo>
                <a:lnTo>
                  <a:pt x="182283" y="231851"/>
                </a:lnTo>
                <a:lnTo>
                  <a:pt x="131889" y="182803"/>
                </a:lnTo>
                <a:lnTo>
                  <a:pt x="218742" y="98247"/>
                </a:lnTo>
                <a:lnTo>
                  <a:pt x="45008" y="98247"/>
                </a:lnTo>
                <a:lnTo>
                  <a:pt x="0" y="54419"/>
                </a:lnTo>
                <a:close/>
              </a:path>
              <a:path w="233045" h="232410">
                <a:moveTo>
                  <a:pt x="145910" y="0"/>
                </a:moveTo>
                <a:lnTo>
                  <a:pt x="45008" y="98247"/>
                </a:lnTo>
                <a:lnTo>
                  <a:pt x="218742" y="98247"/>
                </a:lnTo>
                <a:lnTo>
                  <a:pt x="232778" y="84581"/>
                </a:lnTo>
                <a:lnTo>
                  <a:pt x="145910" y="0"/>
                </a:lnTo>
                <a:close/>
              </a:path>
            </a:pathLst>
          </a:custGeom>
          <a:solidFill>
            <a:srgbClr val="FFFFFF"/>
          </a:solidFill>
          <a:ln>
            <a:solidFill>
              <a:schemeClr val="bg1"/>
            </a:solidFill>
          </a:ln>
        </p:spPr>
        <p:txBody>
          <a:bodyPr wrap="square" lIns="0" tIns="0" rIns="0" bIns="0" rtlCol="0"/>
          <a:lstStyle/>
          <a:p>
            <a:endParaRPr/>
          </a:p>
        </p:txBody>
      </p:sp>
      <p:sp>
        <p:nvSpPr>
          <p:cNvPr id="24" name="object 24"/>
          <p:cNvSpPr/>
          <p:nvPr/>
        </p:nvSpPr>
        <p:spPr>
          <a:xfrm>
            <a:off x="6674735" y="2160325"/>
            <a:ext cx="233045" cy="232410"/>
          </a:xfrm>
          <a:custGeom>
            <a:avLst/>
            <a:gdLst/>
            <a:ahLst/>
            <a:cxnLst/>
            <a:rect l="l" t="t" r="r" b="b"/>
            <a:pathLst>
              <a:path w="233045" h="232410">
                <a:moveTo>
                  <a:pt x="232803" y="0"/>
                </a:moveTo>
                <a:lnTo>
                  <a:pt x="50482" y="0"/>
                </a:lnTo>
                <a:lnTo>
                  <a:pt x="100888" y="49072"/>
                </a:lnTo>
                <a:lnTo>
                  <a:pt x="0" y="147269"/>
                </a:lnTo>
                <a:lnTo>
                  <a:pt x="86867" y="231825"/>
                </a:lnTo>
                <a:lnTo>
                  <a:pt x="187756" y="133616"/>
                </a:lnTo>
                <a:lnTo>
                  <a:pt x="232784" y="133616"/>
                </a:lnTo>
                <a:lnTo>
                  <a:pt x="232803" y="0"/>
                </a:lnTo>
                <a:close/>
              </a:path>
              <a:path w="233045" h="232410">
                <a:moveTo>
                  <a:pt x="232784" y="133616"/>
                </a:moveTo>
                <a:lnTo>
                  <a:pt x="187756" y="133616"/>
                </a:lnTo>
                <a:lnTo>
                  <a:pt x="232778" y="177444"/>
                </a:lnTo>
                <a:lnTo>
                  <a:pt x="232784" y="133616"/>
                </a:lnTo>
                <a:close/>
              </a:path>
            </a:pathLst>
          </a:custGeom>
          <a:solidFill>
            <a:srgbClr val="FFFFFF"/>
          </a:solidFill>
          <a:ln>
            <a:solidFill>
              <a:schemeClr val="bg1"/>
            </a:solidFill>
          </a:ln>
        </p:spPr>
        <p:txBody>
          <a:bodyPr wrap="square" lIns="0" tIns="0" rIns="0" bIns="0" rtlCol="0"/>
          <a:lstStyle/>
          <a:p>
            <a:endParaRPr/>
          </a:p>
        </p:txBody>
      </p:sp>
      <p:sp>
        <p:nvSpPr>
          <p:cNvPr id="28" name="object 28"/>
          <p:cNvSpPr/>
          <p:nvPr/>
        </p:nvSpPr>
        <p:spPr>
          <a:xfrm>
            <a:off x="1600200" y="3962400"/>
            <a:ext cx="1176020" cy="1159510"/>
          </a:xfrm>
          <a:custGeom>
            <a:avLst/>
            <a:gdLst/>
            <a:ahLst/>
            <a:cxnLst/>
            <a:rect l="l" t="t" r="r" b="b"/>
            <a:pathLst>
              <a:path w="1176020" h="1159510">
                <a:moveTo>
                  <a:pt x="587933" y="0"/>
                </a:moveTo>
                <a:lnTo>
                  <a:pt x="539713" y="1921"/>
                </a:lnTo>
                <a:lnTo>
                  <a:pt x="492566" y="7587"/>
                </a:lnTo>
                <a:lnTo>
                  <a:pt x="446644" y="16849"/>
                </a:lnTo>
                <a:lnTo>
                  <a:pt x="402098" y="29556"/>
                </a:lnTo>
                <a:lnTo>
                  <a:pt x="359080" y="45559"/>
                </a:lnTo>
                <a:lnTo>
                  <a:pt x="317741" y="64710"/>
                </a:lnTo>
                <a:lnTo>
                  <a:pt x="278232" y="86860"/>
                </a:lnTo>
                <a:lnTo>
                  <a:pt x="240704" y="111858"/>
                </a:lnTo>
                <a:lnTo>
                  <a:pt x="205310" y="139556"/>
                </a:lnTo>
                <a:lnTo>
                  <a:pt x="172199" y="169805"/>
                </a:lnTo>
                <a:lnTo>
                  <a:pt x="141523" y="202455"/>
                </a:lnTo>
                <a:lnTo>
                  <a:pt x="113435" y="237358"/>
                </a:lnTo>
                <a:lnTo>
                  <a:pt x="88084" y="274363"/>
                </a:lnTo>
                <a:lnTo>
                  <a:pt x="65622" y="313323"/>
                </a:lnTo>
                <a:lnTo>
                  <a:pt x="46201" y="354087"/>
                </a:lnTo>
                <a:lnTo>
                  <a:pt x="29972" y="396506"/>
                </a:lnTo>
                <a:lnTo>
                  <a:pt x="17086" y="440432"/>
                </a:lnTo>
                <a:lnTo>
                  <a:pt x="7694" y="485715"/>
                </a:lnTo>
                <a:lnTo>
                  <a:pt x="1948" y="532205"/>
                </a:lnTo>
                <a:lnTo>
                  <a:pt x="0" y="579755"/>
                </a:lnTo>
                <a:lnTo>
                  <a:pt x="1948" y="627304"/>
                </a:lnTo>
                <a:lnTo>
                  <a:pt x="7694" y="673794"/>
                </a:lnTo>
                <a:lnTo>
                  <a:pt x="17086" y="719077"/>
                </a:lnTo>
                <a:lnTo>
                  <a:pt x="29972" y="763003"/>
                </a:lnTo>
                <a:lnTo>
                  <a:pt x="46201" y="805422"/>
                </a:lnTo>
                <a:lnTo>
                  <a:pt x="65622" y="846186"/>
                </a:lnTo>
                <a:lnTo>
                  <a:pt x="88084" y="885146"/>
                </a:lnTo>
                <a:lnTo>
                  <a:pt x="113435" y="922151"/>
                </a:lnTo>
                <a:lnTo>
                  <a:pt x="141523" y="957054"/>
                </a:lnTo>
                <a:lnTo>
                  <a:pt x="172199" y="989704"/>
                </a:lnTo>
                <a:lnTo>
                  <a:pt x="205310" y="1019953"/>
                </a:lnTo>
                <a:lnTo>
                  <a:pt x="240704" y="1047651"/>
                </a:lnTo>
                <a:lnTo>
                  <a:pt x="278232" y="1072649"/>
                </a:lnTo>
                <a:lnTo>
                  <a:pt x="317741" y="1094799"/>
                </a:lnTo>
                <a:lnTo>
                  <a:pt x="359080" y="1113950"/>
                </a:lnTo>
                <a:lnTo>
                  <a:pt x="402098" y="1129953"/>
                </a:lnTo>
                <a:lnTo>
                  <a:pt x="446644" y="1142660"/>
                </a:lnTo>
                <a:lnTo>
                  <a:pt x="492566" y="1151922"/>
                </a:lnTo>
                <a:lnTo>
                  <a:pt x="539713" y="1157588"/>
                </a:lnTo>
                <a:lnTo>
                  <a:pt x="587933" y="1159510"/>
                </a:lnTo>
                <a:lnTo>
                  <a:pt x="636152" y="1157588"/>
                </a:lnTo>
                <a:lnTo>
                  <a:pt x="683298" y="1151922"/>
                </a:lnTo>
                <a:lnTo>
                  <a:pt x="729219" y="1142660"/>
                </a:lnTo>
                <a:lnTo>
                  <a:pt x="773764" y="1129953"/>
                </a:lnTo>
                <a:lnTo>
                  <a:pt x="816781" y="1113950"/>
                </a:lnTo>
                <a:lnTo>
                  <a:pt x="828888" y="1108341"/>
                </a:lnTo>
                <a:lnTo>
                  <a:pt x="585939" y="1108341"/>
                </a:lnTo>
                <a:lnTo>
                  <a:pt x="541877" y="1106579"/>
                </a:lnTo>
                <a:lnTo>
                  <a:pt x="498783" y="1101385"/>
                </a:lnTo>
                <a:lnTo>
                  <a:pt x="456798" y="1092895"/>
                </a:lnTo>
                <a:lnTo>
                  <a:pt x="416062" y="1081249"/>
                </a:lnTo>
                <a:lnTo>
                  <a:pt x="376713" y="1066583"/>
                </a:lnTo>
                <a:lnTo>
                  <a:pt x="338891" y="1049035"/>
                </a:lnTo>
                <a:lnTo>
                  <a:pt x="302737" y="1028742"/>
                </a:lnTo>
                <a:lnTo>
                  <a:pt x="268389" y="1005843"/>
                </a:lnTo>
                <a:lnTo>
                  <a:pt x="235986" y="980474"/>
                </a:lnTo>
                <a:lnTo>
                  <a:pt x="205670" y="952774"/>
                </a:lnTo>
                <a:lnTo>
                  <a:pt x="177578" y="922880"/>
                </a:lnTo>
                <a:lnTo>
                  <a:pt x="151851" y="890929"/>
                </a:lnTo>
                <a:lnTo>
                  <a:pt x="128628" y="857059"/>
                </a:lnTo>
                <a:lnTo>
                  <a:pt x="108049" y="821408"/>
                </a:lnTo>
                <a:lnTo>
                  <a:pt x="90252" y="784113"/>
                </a:lnTo>
                <a:lnTo>
                  <a:pt x="75379" y="745312"/>
                </a:lnTo>
                <a:lnTo>
                  <a:pt x="63568" y="705143"/>
                </a:lnTo>
                <a:lnTo>
                  <a:pt x="54959" y="663742"/>
                </a:lnTo>
                <a:lnTo>
                  <a:pt x="49691" y="621248"/>
                </a:lnTo>
                <a:lnTo>
                  <a:pt x="47904" y="577799"/>
                </a:lnTo>
                <a:lnTo>
                  <a:pt x="49691" y="534347"/>
                </a:lnTo>
                <a:lnTo>
                  <a:pt x="54959" y="491851"/>
                </a:lnTo>
                <a:lnTo>
                  <a:pt x="63568" y="450449"/>
                </a:lnTo>
                <a:lnTo>
                  <a:pt x="75379" y="410278"/>
                </a:lnTo>
                <a:lnTo>
                  <a:pt x="90252" y="371475"/>
                </a:lnTo>
                <a:lnTo>
                  <a:pt x="108049" y="334178"/>
                </a:lnTo>
                <a:lnTo>
                  <a:pt x="128628" y="298526"/>
                </a:lnTo>
                <a:lnTo>
                  <a:pt x="151851" y="264654"/>
                </a:lnTo>
                <a:lnTo>
                  <a:pt x="177578" y="232702"/>
                </a:lnTo>
                <a:lnTo>
                  <a:pt x="205670" y="202806"/>
                </a:lnTo>
                <a:lnTo>
                  <a:pt x="235986" y="175104"/>
                </a:lnTo>
                <a:lnTo>
                  <a:pt x="268389" y="149734"/>
                </a:lnTo>
                <a:lnTo>
                  <a:pt x="302737" y="126834"/>
                </a:lnTo>
                <a:lnTo>
                  <a:pt x="338891" y="106540"/>
                </a:lnTo>
                <a:lnTo>
                  <a:pt x="376713" y="88991"/>
                </a:lnTo>
                <a:lnTo>
                  <a:pt x="416062" y="74324"/>
                </a:lnTo>
                <a:lnTo>
                  <a:pt x="456798" y="62677"/>
                </a:lnTo>
                <a:lnTo>
                  <a:pt x="498783" y="54188"/>
                </a:lnTo>
                <a:lnTo>
                  <a:pt x="541877" y="48993"/>
                </a:lnTo>
                <a:lnTo>
                  <a:pt x="585939" y="47231"/>
                </a:lnTo>
                <a:lnTo>
                  <a:pt x="820390" y="47231"/>
                </a:lnTo>
                <a:lnTo>
                  <a:pt x="816781" y="45559"/>
                </a:lnTo>
                <a:lnTo>
                  <a:pt x="773764" y="29556"/>
                </a:lnTo>
                <a:lnTo>
                  <a:pt x="729219" y="16849"/>
                </a:lnTo>
                <a:lnTo>
                  <a:pt x="683298" y="7587"/>
                </a:lnTo>
                <a:lnTo>
                  <a:pt x="636152" y="1921"/>
                </a:lnTo>
                <a:lnTo>
                  <a:pt x="587933" y="0"/>
                </a:lnTo>
                <a:close/>
              </a:path>
              <a:path w="1176020" h="1159510">
                <a:moveTo>
                  <a:pt x="820390" y="47231"/>
                </a:moveTo>
                <a:lnTo>
                  <a:pt x="585939" y="47231"/>
                </a:lnTo>
                <a:lnTo>
                  <a:pt x="630002" y="48993"/>
                </a:lnTo>
                <a:lnTo>
                  <a:pt x="673096" y="54188"/>
                </a:lnTo>
                <a:lnTo>
                  <a:pt x="715081" y="62677"/>
                </a:lnTo>
                <a:lnTo>
                  <a:pt x="755817" y="74324"/>
                </a:lnTo>
                <a:lnTo>
                  <a:pt x="795166" y="88991"/>
                </a:lnTo>
                <a:lnTo>
                  <a:pt x="832987" y="106540"/>
                </a:lnTo>
                <a:lnTo>
                  <a:pt x="869142" y="126834"/>
                </a:lnTo>
                <a:lnTo>
                  <a:pt x="903490" y="149734"/>
                </a:lnTo>
                <a:lnTo>
                  <a:pt x="935892" y="175104"/>
                </a:lnTo>
                <a:lnTo>
                  <a:pt x="966209" y="202806"/>
                </a:lnTo>
                <a:lnTo>
                  <a:pt x="994301" y="232702"/>
                </a:lnTo>
                <a:lnTo>
                  <a:pt x="1020028" y="264654"/>
                </a:lnTo>
                <a:lnTo>
                  <a:pt x="1043251" y="298526"/>
                </a:lnTo>
                <a:lnTo>
                  <a:pt x="1063830" y="334178"/>
                </a:lnTo>
                <a:lnTo>
                  <a:pt x="1081626" y="371475"/>
                </a:lnTo>
                <a:lnTo>
                  <a:pt x="1096500" y="410278"/>
                </a:lnTo>
                <a:lnTo>
                  <a:pt x="1108311" y="450449"/>
                </a:lnTo>
                <a:lnTo>
                  <a:pt x="1116920" y="491851"/>
                </a:lnTo>
                <a:lnTo>
                  <a:pt x="1122188" y="534347"/>
                </a:lnTo>
                <a:lnTo>
                  <a:pt x="1123975" y="577799"/>
                </a:lnTo>
                <a:lnTo>
                  <a:pt x="1122188" y="621248"/>
                </a:lnTo>
                <a:lnTo>
                  <a:pt x="1116920" y="663742"/>
                </a:lnTo>
                <a:lnTo>
                  <a:pt x="1108311" y="705143"/>
                </a:lnTo>
                <a:lnTo>
                  <a:pt x="1096500" y="745312"/>
                </a:lnTo>
                <a:lnTo>
                  <a:pt x="1081626" y="784113"/>
                </a:lnTo>
                <a:lnTo>
                  <a:pt x="1063830" y="821408"/>
                </a:lnTo>
                <a:lnTo>
                  <a:pt x="1043251" y="857059"/>
                </a:lnTo>
                <a:lnTo>
                  <a:pt x="1020028" y="890929"/>
                </a:lnTo>
                <a:lnTo>
                  <a:pt x="994301" y="922880"/>
                </a:lnTo>
                <a:lnTo>
                  <a:pt x="966209" y="952774"/>
                </a:lnTo>
                <a:lnTo>
                  <a:pt x="935892" y="980474"/>
                </a:lnTo>
                <a:lnTo>
                  <a:pt x="903490" y="1005843"/>
                </a:lnTo>
                <a:lnTo>
                  <a:pt x="869142" y="1028742"/>
                </a:lnTo>
                <a:lnTo>
                  <a:pt x="832987" y="1049035"/>
                </a:lnTo>
                <a:lnTo>
                  <a:pt x="795166" y="1066583"/>
                </a:lnTo>
                <a:lnTo>
                  <a:pt x="755817" y="1081249"/>
                </a:lnTo>
                <a:lnTo>
                  <a:pt x="715081" y="1092895"/>
                </a:lnTo>
                <a:lnTo>
                  <a:pt x="673096" y="1101385"/>
                </a:lnTo>
                <a:lnTo>
                  <a:pt x="630002" y="1106579"/>
                </a:lnTo>
                <a:lnTo>
                  <a:pt x="585939" y="1108341"/>
                </a:lnTo>
                <a:lnTo>
                  <a:pt x="828888" y="1108341"/>
                </a:lnTo>
                <a:lnTo>
                  <a:pt x="897629" y="1072649"/>
                </a:lnTo>
                <a:lnTo>
                  <a:pt x="935157" y="1047651"/>
                </a:lnTo>
                <a:lnTo>
                  <a:pt x="970552" y="1019953"/>
                </a:lnTo>
                <a:lnTo>
                  <a:pt x="1003663" y="989704"/>
                </a:lnTo>
                <a:lnTo>
                  <a:pt x="1034339" y="957054"/>
                </a:lnTo>
                <a:lnTo>
                  <a:pt x="1062428" y="922151"/>
                </a:lnTo>
                <a:lnTo>
                  <a:pt x="1087780" y="885146"/>
                </a:lnTo>
                <a:lnTo>
                  <a:pt x="1110242" y="846186"/>
                </a:lnTo>
                <a:lnTo>
                  <a:pt x="1129664" y="805422"/>
                </a:lnTo>
                <a:lnTo>
                  <a:pt x="1145893" y="763003"/>
                </a:lnTo>
                <a:lnTo>
                  <a:pt x="1158780" y="719077"/>
                </a:lnTo>
                <a:lnTo>
                  <a:pt x="1168172" y="673794"/>
                </a:lnTo>
                <a:lnTo>
                  <a:pt x="1173918" y="627304"/>
                </a:lnTo>
                <a:lnTo>
                  <a:pt x="1175867" y="579755"/>
                </a:lnTo>
                <a:lnTo>
                  <a:pt x="1173918" y="532205"/>
                </a:lnTo>
                <a:lnTo>
                  <a:pt x="1168172" y="485715"/>
                </a:lnTo>
                <a:lnTo>
                  <a:pt x="1158780" y="440432"/>
                </a:lnTo>
                <a:lnTo>
                  <a:pt x="1145893" y="396506"/>
                </a:lnTo>
                <a:lnTo>
                  <a:pt x="1129664" y="354087"/>
                </a:lnTo>
                <a:lnTo>
                  <a:pt x="1110242" y="313323"/>
                </a:lnTo>
                <a:lnTo>
                  <a:pt x="1087780" y="274363"/>
                </a:lnTo>
                <a:lnTo>
                  <a:pt x="1062428" y="237358"/>
                </a:lnTo>
                <a:lnTo>
                  <a:pt x="1034339" y="202455"/>
                </a:lnTo>
                <a:lnTo>
                  <a:pt x="1003663" y="169805"/>
                </a:lnTo>
                <a:lnTo>
                  <a:pt x="970552" y="139556"/>
                </a:lnTo>
                <a:lnTo>
                  <a:pt x="935157" y="111858"/>
                </a:lnTo>
                <a:lnTo>
                  <a:pt x="897629" y="86860"/>
                </a:lnTo>
                <a:lnTo>
                  <a:pt x="858120" y="64710"/>
                </a:lnTo>
                <a:lnTo>
                  <a:pt x="820390" y="47231"/>
                </a:lnTo>
                <a:close/>
              </a:path>
            </a:pathLst>
          </a:custGeom>
          <a:solidFill>
            <a:srgbClr val="98CA3C"/>
          </a:solidFill>
        </p:spPr>
        <p:txBody>
          <a:bodyPr wrap="square" lIns="0" tIns="0" rIns="0" bIns="0" rtlCol="0"/>
          <a:lstStyle/>
          <a:p>
            <a:endParaRPr/>
          </a:p>
        </p:txBody>
      </p:sp>
      <p:sp>
        <p:nvSpPr>
          <p:cNvPr id="30" name="object 30"/>
          <p:cNvSpPr/>
          <p:nvPr/>
        </p:nvSpPr>
        <p:spPr>
          <a:xfrm>
            <a:off x="1680033" y="4041125"/>
            <a:ext cx="1012825" cy="998219"/>
          </a:xfrm>
          <a:custGeom>
            <a:avLst/>
            <a:gdLst/>
            <a:ahLst/>
            <a:cxnLst/>
            <a:rect l="l" t="t" r="r" b="b"/>
            <a:pathLst>
              <a:path w="1012825" h="998220">
                <a:moveTo>
                  <a:pt x="506107" y="0"/>
                </a:moveTo>
                <a:lnTo>
                  <a:pt x="464659" y="1657"/>
                </a:lnTo>
                <a:lnTo>
                  <a:pt x="424122" y="6544"/>
                </a:lnTo>
                <a:lnTo>
                  <a:pt x="384629" y="14529"/>
                </a:lnTo>
                <a:lnTo>
                  <a:pt x="346309" y="25485"/>
                </a:lnTo>
                <a:lnTo>
                  <a:pt x="309295" y="39282"/>
                </a:lnTo>
                <a:lnTo>
                  <a:pt x="273718" y="55789"/>
                </a:lnTo>
                <a:lnTo>
                  <a:pt x="239709" y="74879"/>
                </a:lnTo>
                <a:lnTo>
                  <a:pt x="207399" y="96420"/>
                </a:lnTo>
                <a:lnTo>
                  <a:pt x="176920" y="120284"/>
                </a:lnTo>
                <a:lnTo>
                  <a:pt x="148402" y="146342"/>
                </a:lnTo>
                <a:lnTo>
                  <a:pt x="121978" y="174463"/>
                </a:lnTo>
                <a:lnTo>
                  <a:pt x="97777" y="204519"/>
                </a:lnTo>
                <a:lnTo>
                  <a:pt x="75933" y="236380"/>
                </a:lnTo>
                <a:lnTo>
                  <a:pt x="56575" y="269916"/>
                </a:lnTo>
                <a:lnTo>
                  <a:pt x="39835" y="304998"/>
                </a:lnTo>
                <a:lnTo>
                  <a:pt x="25844" y="341497"/>
                </a:lnTo>
                <a:lnTo>
                  <a:pt x="14734" y="379284"/>
                </a:lnTo>
                <a:lnTo>
                  <a:pt x="6636" y="418228"/>
                </a:lnTo>
                <a:lnTo>
                  <a:pt x="1680" y="458200"/>
                </a:lnTo>
                <a:lnTo>
                  <a:pt x="0" y="499071"/>
                </a:lnTo>
                <a:lnTo>
                  <a:pt x="1680" y="539943"/>
                </a:lnTo>
                <a:lnTo>
                  <a:pt x="6636" y="579915"/>
                </a:lnTo>
                <a:lnTo>
                  <a:pt x="14734" y="618858"/>
                </a:lnTo>
                <a:lnTo>
                  <a:pt x="25844" y="656644"/>
                </a:lnTo>
                <a:lnTo>
                  <a:pt x="39835" y="693142"/>
                </a:lnTo>
                <a:lnTo>
                  <a:pt x="56575" y="728224"/>
                </a:lnTo>
                <a:lnTo>
                  <a:pt x="75933" y="761760"/>
                </a:lnTo>
                <a:lnTo>
                  <a:pt x="97777" y="793620"/>
                </a:lnTo>
                <a:lnTo>
                  <a:pt x="121978" y="823674"/>
                </a:lnTo>
                <a:lnTo>
                  <a:pt x="148402" y="851795"/>
                </a:lnTo>
                <a:lnTo>
                  <a:pt x="176920" y="877851"/>
                </a:lnTo>
                <a:lnTo>
                  <a:pt x="207399" y="901715"/>
                </a:lnTo>
                <a:lnTo>
                  <a:pt x="239709" y="923255"/>
                </a:lnTo>
                <a:lnTo>
                  <a:pt x="273718" y="942344"/>
                </a:lnTo>
                <a:lnTo>
                  <a:pt x="309295" y="958850"/>
                </a:lnTo>
                <a:lnTo>
                  <a:pt x="346309" y="972646"/>
                </a:lnTo>
                <a:lnTo>
                  <a:pt x="384629" y="983601"/>
                </a:lnTo>
                <a:lnTo>
                  <a:pt x="424122" y="991587"/>
                </a:lnTo>
                <a:lnTo>
                  <a:pt x="464659" y="996473"/>
                </a:lnTo>
                <a:lnTo>
                  <a:pt x="506107" y="998131"/>
                </a:lnTo>
                <a:lnTo>
                  <a:pt x="547556" y="996473"/>
                </a:lnTo>
                <a:lnTo>
                  <a:pt x="588092" y="991587"/>
                </a:lnTo>
                <a:lnTo>
                  <a:pt x="627586" y="983601"/>
                </a:lnTo>
                <a:lnTo>
                  <a:pt x="665905" y="972646"/>
                </a:lnTo>
                <a:lnTo>
                  <a:pt x="702919" y="958850"/>
                </a:lnTo>
                <a:lnTo>
                  <a:pt x="738496" y="942344"/>
                </a:lnTo>
                <a:lnTo>
                  <a:pt x="772505" y="923255"/>
                </a:lnTo>
                <a:lnTo>
                  <a:pt x="804815" y="901715"/>
                </a:lnTo>
                <a:lnTo>
                  <a:pt x="835295" y="877851"/>
                </a:lnTo>
                <a:lnTo>
                  <a:pt x="863812" y="851795"/>
                </a:lnTo>
                <a:lnTo>
                  <a:pt x="890237" y="823674"/>
                </a:lnTo>
                <a:lnTo>
                  <a:pt x="914437" y="793620"/>
                </a:lnTo>
                <a:lnTo>
                  <a:pt x="936282" y="761760"/>
                </a:lnTo>
                <a:lnTo>
                  <a:pt x="955640" y="728224"/>
                </a:lnTo>
                <a:lnTo>
                  <a:pt x="972380" y="693142"/>
                </a:lnTo>
                <a:lnTo>
                  <a:pt x="986370" y="656644"/>
                </a:lnTo>
                <a:lnTo>
                  <a:pt x="997480" y="618858"/>
                </a:lnTo>
                <a:lnTo>
                  <a:pt x="1005579" y="579915"/>
                </a:lnTo>
                <a:lnTo>
                  <a:pt x="1010534" y="539943"/>
                </a:lnTo>
                <a:lnTo>
                  <a:pt x="1012215" y="499071"/>
                </a:lnTo>
                <a:lnTo>
                  <a:pt x="1010534" y="458200"/>
                </a:lnTo>
                <a:lnTo>
                  <a:pt x="1005579" y="418228"/>
                </a:lnTo>
                <a:lnTo>
                  <a:pt x="997480" y="379284"/>
                </a:lnTo>
                <a:lnTo>
                  <a:pt x="986370" y="341497"/>
                </a:lnTo>
                <a:lnTo>
                  <a:pt x="972380" y="304998"/>
                </a:lnTo>
                <a:lnTo>
                  <a:pt x="955640" y="269916"/>
                </a:lnTo>
                <a:lnTo>
                  <a:pt x="936282" y="236380"/>
                </a:lnTo>
                <a:lnTo>
                  <a:pt x="914437" y="204519"/>
                </a:lnTo>
                <a:lnTo>
                  <a:pt x="890237" y="174463"/>
                </a:lnTo>
                <a:lnTo>
                  <a:pt x="863812" y="146342"/>
                </a:lnTo>
                <a:lnTo>
                  <a:pt x="835295" y="120284"/>
                </a:lnTo>
                <a:lnTo>
                  <a:pt x="804815" y="96420"/>
                </a:lnTo>
                <a:lnTo>
                  <a:pt x="772505" y="74879"/>
                </a:lnTo>
                <a:lnTo>
                  <a:pt x="738496" y="55789"/>
                </a:lnTo>
                <a:lnTo>
                  <a:pt x="702919" y="39282"/>
                </a:lnTo>
                <a:lnTo>
                  <a:pt x="665905" y="25485"/>
                </a:lnTo>
                <a:lnTo>
                  <a:pt x="627586" y="14529"/>
                </a:lnTo>
                <a:lnTo>
                  <a:pt x="588092" y="6544"/>
                </a:lnTo>
                <a:lnTo>
                  <a:pt x="547556" y="1657"/>
                </a:lnTo>
                <a:lnTo>
                  <a:pt x="506107" y="0"/>
                </a:lnTo>
                <a:close/>
              </a:path>
            </a:pathLst>
          </a:custGeom>
          <a:solidFill>
            <a:srgbClr val="98CA3C"/>
          </a:solidFill>
        </p:spPr>
        <p:txBody>
          <a:bodyPr wrap="square" lIns="0" tIns="0" rIns="0" bIns="0" rtlCol="0"/>
          <a:lstStyle/>
          <a:p>
            <a:endParaRPr/>
          </a:p>
        </p:txBody>
      </p:sp>
      <p:sp>
        <p:nvSpPr>
          <p:cNvPr id="31" name="object 31"/>
          <p:cNvSpPr/>
          <p:nvPr/>
        </p:nvSpPr>
        <p:spPr>
          <a:xfrm>
            <a:off x="2254923" y="4618367"/>
            <a:ext cx="215900" cy="198120"/>
          </a:xfrm>
          <a:custGeom>
            <a:avLst/>
            <a:gdLst/>
            <a:ahLst/>
            <a:cxnLst/>
            <a:rect l="l" t="t" r="r" b="b"/>
            <a:pathLst>
              <a:path w="215900" h="198120">
                <a:moveTo>
                  <a:pt x="26333" y="0"/>
                </a:moveTo>
                <a:lnTo>
                  <a:pt x="58788" y="83078"/>
                </a:lnTo>
                <a:lnTo>
                  <a:pt x="0" y="198102"/>
                </a:lnTo>
                <a:lnTo>
                  <a:pt x="25380" y="196950"/>
                </a:lnTo>
                <a:lnTo>
                  <a:pt x="76072" y="193543"/>
                </a:lnTo>
                <a:lnTo>
                  <a:pt x="126651" y="188661"/>
                </a:lnTo>
                <a:lnTo>
                  <a:pt x="164499" y="184033"/>
                </a:lnTo>
                <a:lnTo>
                  <a:pt x="201805" y="163331"/>
                </a:lnTo>
                <a:lnTo>
                  <a:pt x="211271" y="125278"/>
                </a:lnTo>
                <a:lnTo>
                  <a:pt x="215542" y="89781"/>
                </a:lnTo>
                <a:lnTo>
                  <a:pt x="214831" y="77830"/>
                </a:lnTo>
                <a:lnTo>
                  <a:pt x="192904" y="45965"/>
                </a:lnTo>
                <a:lnTo>
                  <a:pt x="150347" y="28810"/>
                </a:lnTo>
                <a:lnTo>
                  <a:pt x="113875" y="17693"/>
                </a:lnTo>
                <a:lnTo>
                  <a:pt x="76710" y="8707"/>
                </a:lnTo>
                <a:lnTo>
                  <a:pt x="38999" y="1828"/>
                </a:lnTo>
                <a:lnTo>
                  <a:pt x="26333" y="0"/>
                </a:lnTo>
                <a:close/>
              </a:path>
            </a:pathLst>
          </a:custGeom>
          <a:solidFill>
            <a:srgbClr val="FFFFFF"/>
          </a:solidFill>
        </p:spPr>
        <p:txBody>
          <a:bodyPr wrap="square" lIns="0" tIns="0" rIns="0" bIns="0" rtlCol="0"/>
          <a:lstStyle/>
          <a:p>
            <a:endParaRPr/>
          </a:p>
        </p:txBody>
      </p:sp>
      <p:sp>
        <p:nvSpPr>
          <p:cNvPr id="32" name="object 32"/>
          <p:cNvSpPr/>
          <p:nvPr/>
        </p:nvSpPr>
        <p:spPr>
          <a:xfrm>
            <a:off x="1905967" y="4617793"/>
            <a:ext cx="205104" cy="198755"/>
          </a:xfrm>
          <a:custGeom>
            <a:avLst/>
            <a:gdLst/>
            <a:ahLst/>
            <a:cxnLst/>
            <a:rect l="l" t="t" r="r" b="b"/>
            <a:pathLst>
              <a:path w="205105" h="198754">
                <a:moveTo>
                  <a:pt x="193228" y="0"/>
                </a:moveTo>
                <a:lnTo>
                  <a:pt x="155325" y="5961"/>
                </a:lnTo>
                <a:lnTo>
                  <a:pt x="117894" y="14017"/>
                </a:lnTo>
                <a:lnTo>
                  <a:pt x="81091" y="24192"/>
                </a:lnTo>
                <a:lnTo>
                  <a:pt x="33273" y="41100"/>
                </a:lnTo>
                <a:lnTo>
                  <a:pt x="3610" y="69260"/>
                </a:lnTo>
                <a:lnTo>
                  <a:pt x="0" y="80567"/>
                </a:lnTo>
                <a:lnTo>
                  <a:pt x="1135" y="95688"/>
                </a:lnTo>
                <a:lnTo>
                  <a:pt x="6132" y="144224"/>
                </a:lnTo>
                <a:lnTo>
                  <a:pt x="27866" y="177416"/>
                </a:lnTo>
                <a:lnTo>
                  <a:pt x="79056" y="187940"/>
                </a:lnTo>
                <a:lnTo>
                  <a:pt x="129865" y="193244"/>
                </a:lnTo>
                <a:lnTo>
                  <a:pt x="179796" y="196941"/>
                </a:lnTo>
                <a:lnTo>
                  <a:pt x="204606" y="198235"/>
                </a:lnTo>
                <a:lnTo>
                  <a:pt x="153566" y="83654"/>
                </a:lnTo>
                <a:lnTo>
                  <a:pt x="193228" y="0"/>
                </a:lnTo>
                <a:close/>
              </a:path>
            </a:pathLst>
          </a:custGeom>
          <a:solidFill>
            <a:srgbClr val="FFFFFF"/>
          </a:solidFill>
        </p:spPr>
        <p:txBody>
          <a:bodyPr wrap="square" lIns="0" tIns="0" rIns="0" bIns="0" rtlCol="0"/>
          <a:lstStyle/>
          <a:p>
            <a:endParaRPr/>
          </a:p>
        </p:txBody>
      </p:sp>
      <p:sp>
        <p:nvSpPr>
          <p:cNvPr id="33" name="object 33"/>
          <p:cNvSpPr/>
          <p:nvPr/>
        </p:nvSpPr>
        <p:spPr>
          <a:xfrm>
            <a:off x="2139976" y="4644396"/>
            <a:ext cx="93345" cy="173990"/>
          </a:xfrm>
          <a:custGeom>
            <a:avLst/>
            <a:gdLst/>
            <a:ahLst/>
            <a:cxnLst/>
            <a:rect l="l" t="t" r="r" b="b"/>
            <a:pathLst>
              <a:path w="93344" h="173989">
                <a:moveTo>
                  <a:pt x="69989" y="0"/>
                </a:moveTo>
                <a:lnTo>
                  <a:pt x="23304" y="0"/>
                </a:lnTo>
                <a:lnTo>
                  <a:pt x="0" y="25069"/>
                </a:lnTo>
                <a:lnTo>
                  <a:pt x="23304" y="77939"/>
                </a:lnTo>
                <a:lnTo>
                  <a:pt x="8077" y="173990"/>
                </a:lnTo>
                <a:lnTo>
                  <a:pt x="85216" y="173990"/>
                </a:lnTo>
                <a:lnTo>
                  <a:pt x="69989" y="77939"/>
                </a:lnTo>
                <a:lnTo>
                  <a:pt x="93319" y="25069"/>
                </a:lnTo>
                <a:lnTo>
                  <a:pt x="69989" y="0"/>
                </a:lnTo>
                <a:close/>
              </a:path>
            </a:pathLst>
          </a:custGeom>
          <a:solidFill>
            <a:srgbClr val="FFFFFF"/>
          </a:solidFill>
        </p:spPr>
        <p:txBody>
          <a:bodyPr wrap="square" lIns="0" tIns="0" rIns="0" bIns="0" rtlCol="0"/>
          <a:lstStyle/>
          <a:p>
            <a:endParaRPr/>
          </a:p>
        </p:txBody>
      </p:sp>
      <p:sp>
        <p:nvSpPr>
          <p:cNvPr id="34" name="object 34"/>
          <p:cNvSpPr/>
          <p:nvPr/>
        </p:nvSpPr>
        <p:spPr>
          <a:xfrm>
            <a:off x="2053544" y="4240943"/>
            <a:ext cx="269240" cy="389255"/>
          </a:xfrm>
          <a:custGeom>
            <a:avLst/>
            <a:gdLst/>
            <a:ahLst/>
            <a:cxnLst/>
            <a:rect l="l" t="t" r="r" b="b"/>
            <a:pathLst>
              <a:path w="269239" h="389254">
                <a:moveTo>
                  <a:pt x="260755" y="234141"/>
                </a:moveTo>
                <a:lnTo>
                  <a:pt x="28067" y="234141"/>
                </a:lnTo>
                <a:lnTo>
                  <a:pt x="32636" y="271965"/>
                </a:lnTo>
                <a:lnTo>
                  <a:pt x="35972" y="283351"/>
                </a:lnTo>
                <a:lnTo>
                  <a:pt x="43258" y="294008"/>
                </a:lnTo>
                <a:lnTo>
                  <a:pt x="53701" y="303331"/>
                </a:lnTo>
                <a:lnTo>
                  <a:pt x="57503" y="316577"/>
                </a:lnTo>
                <a:lnTo>
                  <a:pt x="60478" y="329271"/>
                </a:lnTo>
                <a:lnTo>
                  <a:pt x="62837" y="341551"/>
                </a:lnTo>
                <a:lnTo>
                  <a:pt x="64792" y="353560"/>
                </a:lnTo>
                <a:lnTo>
                  <a:pt x="69234" y="367438"/>
                </a:lnTo>
                <a:lnTo>
                  <a:pt x="103680" y="386524"/>
                </a:lnTo>
                <a:lnTo>
                  <a:pt x="142428" y="388887"/>
                </a:lnTo>
                <a:lnTo>
                  <a:pt x="154126" y="388433"/>
                </a:lnTo>
                <a:lnTo>
                  <a:pt x="194909" y="375698"/>
                </a:lnTo>
                <a:lnTo>
                  <a:pt x="207938" y="328925"/>
                </a:lnTo>
                <a:lnTo>
                  <a:pt x="211315" y="306112"/>
                </a:lnTo>
                <a:lnTo>
                  <a:pt x="223129" y="296989"/>
                </a:lnTo>
                <a:lnTo>
                  <a:pt x="231675" y="286624"/>
                </a:lnTo>
                <a:lnTo>
                  <a:pt x="236012" y="276122"/>
                </a:lnTo>
                <a:lnTo>
                  <a:pt x="240608" y="238110"/>
                </a:lnTo>
                <a:lnTo>
                  <a:pt x="243014" y="236122"/>
                </a:lnTo>
                <a:lnTo>
                  <a:pt x="258238" y="236122"/>
                </a:lnTo>
                <a:lnTo>
                  <a:pt x="260755" y="234141"/>
                </a:lnTo>
                <a:close/>
              </a:path>
              <a:path w="269239" h="389254">
                <a:moveTo>
                  <a:pt x="13970" y="152759"/>
                </a:moveTo>
                <a:lnTo>
                  <a:pt x="4813" y="153636"/>
                </a:lnTo>
                <a:lnTo>
                  <a:pt x="0" y="159351"/>
                </a:lnTo>
                <a:lnTo>
                  <a:pt x="7988" y="233811"/>
                </a:lnTo>
                <a:lnTo>
                  <a:pt x="13906" y="238459"/>
                </a:lnTo>
                <a:lnTo>
                  <a:pt x="23545" y="237519"/>
                </a:lnTo>
                <a:lnTo>
                  <a:pt x="26149" y="236122"/>
                </a:lnTo>
                <a:lnTo>
                  <a:pt x="28067" y="234141"/>
                </a:lnTo>
                <a:lnTo>
                  <a:pt x="260755" y="234141"/>
                </a:lnTo>
                <a:lnTo>
                  <a:pt x="261175" y="233811"/>
                </a:lnTo>
                <a:lnTo>
                  <a:pt x="269176" y="159351"/>
                </a:lnTo>
                <a:lnTo>
                  <a:pt x="264973" y="154347"/>
                </a:lnTo>
                <a:lnTo>
                  <a:pt x="250748" y="154347"/>
                </a:lnTo>
                <a:lnTo>
                  <a:pt x="250878" y="153267"/>
                </a:lnTo>
                <a:lnTo>
                  <a:pt x="16297" y="153255"/>
                </a:lnTo>
                <a:lnTo>
                  <a:pt x="13970" y="152759"/>
                </a:lnTo>
                <a:close/>
              </a:path>
              <a:path w="269239" h="389254">
                <a:moveTo>
                  <a:pt x="258238" y="236122"/>
                </a:moveTo>
                <a:lnTo>
                  <a:pt x="243014" y="236122"/>
                </a:lnTo>
                <a:lnTo>
                  <a:pt x="245605" y="237519"/>
                </a:lnTo>
                <a:lnTo>
                  <a:pt x="255270" y="238459"/>
                </a:lnTo>
                <a:lnTo>
                  <a:pt x="258238" y="236122"/>
                </a:lnTo>
                <a:close/>
              </a:path>
              <a:path w="269239" h="389254">
                <a:moveTo>
                  <a:pt x="255219" y="152759"/>
                </a:moveTo>
                <a:lnTo>
                  <a:pt x="252757" y="153267"/>
                </a:lnTo>
                <a:lnTo>
                  <a:pt x="250748" y="154347"/>
                </a:lnTo>
                <a:lnTo>
                  <a:pt x="264973" y="154347"/>
                </a:lnTo>
                <a:lnTo>
                  <a:pt x="264375" y="153636"/>
                </a:lnTo>
                <a:lnTo>
                  <a:pt x="255219" y="152759"/>
                </a:lnTo>
                <a:close/>
              </a:path>
              <a:path w="269239" h="389254">
                <a:moveTo>
                  <a:pt x="129842" y="0"/>
                </a:moveTo>
                <a:lnTo>
                  <a:pt x="91532" y="4813"/>
                </a:lnTo>
                <a:lnTo>
                  <a:pt x="47577" y="23964"/>
                </a:lnTo>
                <a:lnTo>
                  <a:pt x="20040" y="55734"/>
                </a:lnTo>
                <a:lnTo>
                  <a:pt x="12536" y="93906"/>
                </a:lnTo>
                <a:lnTo>
                  <a:pt x="12948" y="104815"/>
                </a:lnTo>
                <a:lnTo>
                  <a:pt x="13753" y="113941"/>
                </a:lnTo>
                <a:lnTo>
                  <a:pt x="15457" y="129123"/>
                </a:lnTo>
                <a:lnTo>
                  <a:pt x="16828" y="140862"/>
                </a:lnTo>
                <a:lnTo>
                  <a:pt x="18171" y="152122"/>
                </a:lnTo>
                <a:lnTo>
                  <a:pt x="16357" y="153267"/>
                </a:lnTo>
                <a:lnTo>
                  <a:pt x="250878" y="153267"/>
                </a:lnTo>
                <a:lnTo>
                  <a:pt x="253843" y="128447"/>
                </a:lnTo>
                <a:lnTo>
                  <a:pt x="254791" y="119064"/>
                </a:lnTo>
                <a:lnTo>
                  <a:pt x="255836" y="107872"/>
                </a:lnTo>
                <a:lnTo>
                  <a:pt x="256424" y="95883"/>
                </a:lnTo>
                <a:lnTo>
                  <a:pt x="256074" y="83433"/>
                </a:lnTo>
                <a:lnTo>
                  <a:pt x="244562" y="46678"/>
                </a:lnTo>
                <a:lnTo>
                  <a:pt x="205323" y="15365"/>
                </a:lnTo>
                <a:lnTo>
                  <a:pt x="168916" y="3484"/>
                </a:lnTo>
                <a:lnTo>
                  <a:pt x="142951" y="234"/>
                </a:lnTo>
                <a:lnTo>
                  <a:pt x="129842" y="0"/>
                </a:lnTo>
                <a:close/>
              </a:path>
            </a:pathLst>
          </a:custGeom>
          <a:solidFill>
            <a:srgbClr val="FFFFFF"/>
          </a:solidFill>
          <a:ln>
            <a:solidFill>
              <a:schemeClr val="bg1"/>
            </a:solidFill>
          </a:ln>
        </p:spPr>
        <p:txBody>
          <a:bodyPr wrap="square" lIns="0" tIns="0" rIns="0" bIns="0" rtlCol="0"/>
          <a:lstStyle/>
          <a:p>
            <a:endParaRPr/>
          </a:p>
        </p:txBody>
      </p:sp>
      <p:sp>
        <p:nvSpPr>
          <p:cNvPr id="35" name="object 35"/>
          <p:cNvSpPr txBox="1">
            <a:spLocks noGrp="1"/>
          </p:cNvSpPr>
          <p:nvPr>
            <p:ph type="title"/>
          </p:nvPr>
        </p:nvSpPr>
        <p:spPr>
          <a:prstGeom prst="rect">
            <a:avLst/>
          </a:prstGeom>
        </p:spPr>
        <p:txBody>
          <a:bodyPr vert="horz" wrap="square" lIns="0" tIns="0" rIns="0" bIns="0" rtlCol="0">
            <a:spAutoFit/>
          </a:bodyPr>
          <a:lstStyle/>
          <a:p>
            <a:pPr marL="25400">
              <a:lnSpc>
                <a:spcPct val="100000"/>
              </a:lnSpc>
            </a:pPr>
            <a:r>
              <a:rPr lang="en-US" sz="3200" dirty="0" smtClean="0"/>
              <a:t>HOW DOES SEARCH ENGINE OPTIMIZATION WORK?</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784947" y="2638073"/>
            <a:ext cx="1653539" cy="1630680"/>
          </a:xfrm>
          <a:custGeom>
            <a:avLst/>
            <a:gdLst/>
            <a:ahLst/>
            <a:cxnLst/>
            <a:rect l="l" t="t" r="r" b="b"/>
            <a:pathLst>
              <a:path w="1653540" h="1630679">
                <a:moveTo>
                  <a:pt x="826770" y="0"/>
                </a:moveTo>
                <a:lnTo>
                  <a:pt x="758961" y="2702"/>
                </a:lnTo>
                <a:lnTo>
                  <a:pt x="692662" y="10670"/>
                </a:lnTo>
                <a:lnTo>
                  <a:pt x="628086" y="23694"/>
                </a:lnTo>
                <a:lnTo>
                  <a:pt x="565445" y="41563"/>
                </a:lnTo>
                <a:lnTo>
                  <a:pt x="504952" y="64068"/>
                </a:lnTo>
                <a:lnTo>
                  <a:pt x="446820" y="90999"/>
                </a:lnTo>
                <a:lnTo>
                  <a:pt x="391261" y="122146"/>
                </a:lnTo>
                <a:lnTo>
                  <a:pt x="338488" y="157300"/>
                </a:lnTo>
                <a:lnTo>
                  <a:pt x="288715" y="196251"/>
                </a:lnTo>
                <a:lnTo>
                  <a:pt x="242154" y="238788"/>
                </a:lnTo>
                <a:lnTo>
                  <a:pt x="199017" y="284702"/>
                </a:lnTo>
                <a:lnTo>
                  <a:pt x="159517" y="333784"/>
                </a:lnTo>
                <a:lnTo>
                  <a:pt x="123868" y="385823"/>
                </a:lnTo>
                <a:lnTo>
                  <a:pt x="92281" y="440609"/>
                </a:lnTo>
                <a:lnTo>
                  <a:pt x="64971" y="497933"/>
                </a:lnTo>
                <a:lnTo>
                  <a:pt x="42148" y="557585"/>
                </a:lnTo>
                <a:lnTo>
                  <a:pt x="24027" y="619355"/>
                </a:lnTo>
                <a:lnTo>
                  <a:pt x="10820" y="683034"/>
                </a:lnTo>
                <a:lnTo>
                  <a:pt x="2740" y="748411"/>
                </a:lnTo>
                <a:lnTo>
                  <a:pt x="0" y="815276"/>
                </a:lnTo>
                <a:lnTo>
                  <a:pt x="2740" y="882140"/>
                </a:lnTo>
                <a:lnTo>
                  <a:pt x="10820" y="947515"/>
                </a:lnTo>
                <a:lnTo>
                  <a:pt x="24027" y="1011192"/>
                </a:lnTo>
                <a:lnTo>
                  <a:pt x="42148" y="1072961"/>
                </a:lnTo>
                <a:lnTo>
                  <a:pt x="64971" y="1132611"/>
                </a:lnTo>
                <a:lnTo>
                  <a:pt x="92281" y="1189935"/>
                </a:lnTo>
                <a:lnTo>
                  <a:pt x="123868" y="1244720"/>
                </a:lnTo>
                <a:lnTo>
                  <a:pt x="159517" y="1296758"/>
                </a:lnTo>
                <a:lnTo>
                  <a:pt x="199017" y="1345839"/>
                </a:lnTo>
                <a:lnTo>
                  <a:pt x="242154" y="1391753"/>
                </a:lnTo>
                <a:lnTo>
                  <a:pt x="288715" y="1434290"/>
                </a:lnTo>
                <a:lnTo>
                  <a:pt x="338488" y="1473240"/>
                </a:lnTo>
                <a:lnTo>
                  <a:pt x="391261" y="1508393"/>
                </a:lnTo>
                <a:lnTo>
                  <a:pt x="446820" y="1539541"/>
                </a:lnTo>
                <a:lnTo>
                  <a:pt x="504952" y="1566472"/>
                </a:lnTo>
                <a:lnTo>
                  <a:pt x="565445" y="1588977"/>
                </a:lnTo>
                <a:lnTo>
                  <a:pt x="628086" y="1606846"/>
                </a:lnTo>
                <a:lnTo>
                  <a:pt x="692662" y="1619869"/>
                </a:lnTo>
                <a:lnTo>
                  <a:pt x="758961" y="1627837"/>
                </a:lnTo>
                <a:lnTo>
                  <a:pt x="826770" y="1630540"/>
                </a:lnTo>
                <a:lnTo>
                  <a:pt x="894578" y="1627837"/>
                </a:lnTo>
                <a:lnTo>
                  <a:pt x="960877" y="1619869"/>
                </a:lnTo>
                <a:lnTo>
                  <a:pt x="1025453" y="1606846"/>
                </a:lnTo>
                <a:lnTo>
                  <a:pt x="1088094" y="1588977"/>
                </a:lnTo>
                <a:lnTo>
                  <a:pt x="1148587" y="1566472"/>
                </a:lnTo>
                <a:lnTo>
                  <a:pt x="1165591" y="1558594"/>
                </a:lnTo>
                <a:lnTo>
                  <a:pt x="823976" y="1558594"/>
                </a:lnTo>
                <a:lnTo>
                  <a:pt x="762012" y="1556116"/>
                </a:lnTo>
                <a:lnTo>
                  <a:pt x="701412" y="1548811"/>
                </a:lnTo>
                <a:lnTo>
                  <a:pt x="642371" y="1536873"/>
                </a:lnTo>
                <a:lnTo>
                  <a:pt x="585085" y="1520495"/>
                </a:lnTo>
                <a:lnTo>
                  <a:pt x="529750" y="1499870"/>
                </a:lnTo>
                <a:lnTo>
                  <a:pt x="476564" y="1475192"/>
                </a:lnTo>
                <a:lnTo>
                  <a:pt x="425721" y="1446655"/>
                </a:lnTo>
                <a:lnTo>
                  <a:pt x="377419" y="1414452"/>
                </a:lnTo>
                <a:lnTo>
                  <a:pt x="331853" y="1378777"/>
                </a:lnTo>
                <a:lnTo>
                  <a:pt x="289220" y="1339823"/>
                </a:lnTo>
                <a:lnTo>
                  <a:pt x="249716" y="1297783"/>
                </a:lnTo>
                <a:lnTo>
                  <a:pt x="213537" y="1252851"/>
                </a:lnTo>
                <a:lnTo>
                  <a:pt x="180879" y="1205221"/>
                </a:lnTo>
                <a:lnTo>
                  <a:pt x="151939" y="1155086"/>
                </a:lnTo>
                <a:lnTo>
                  <a:pt x="126913" y="1102639"/>
                </a:lnTo>
                <a:lnTo>
                  <a:pt x="105998" y="1048075"/>
                </a:lnTo>
                <a:lnTo>
                  <a:pt x="89388" y="991586"/>
                </a:lnTo>
                <a:lnTo>
                  <a:pt x="77281" y="933366"/>
                </a:lnTo>
                <a:lnTo>
                  <a:pt x="69873" y="873609"/>
                </a:lnTo>
                <a:lnTo>
                  <a:pt x="67360" y="812507"/>
                </a:lnTo>
                <a:lnTo>
                  <a:pt x="69873" y="751406"/>
                </a:lnTo>
                <a:lnTo>
                  <a:pt x="77281" y="691649"/>
                </a:lnTo>
                <a:lnTo>
                  <a:pt x="89388" y="633429"/>
                </a:lnTo>
                <a:lnTo>
                  <a:pt x="105998" y="576940"/>
                </a:lnTo>
                <a:lnTo>
                  <a:pt x="126913" y="522376"/>
                </a:lnTo>
                <a:lnTo>
                  <a:pt x="151939" y="469929"/>
                </a:lnTo>
                <a:lnTo>
                  <a:pt x="180879" y="419794"/>
                </a:lnTo>
                <a:lnTo>
                  <a:pt x="213537" y="372164"/>
                </a:lnTo>
                <a:lnTo>
                  <a:pt x="249716" y="327232"/>
                </a:lnTo>
                <a:lnTo>
                  <a:pt x="289220" y="285192"/>
                </a:lnTo>
                <a:lnTo>
                  <a:pt x="331853" y="246238"/>
                </a:lnTo>
                <a:lnTo>
                  <a:pt x="377419" y="210562"/>
                </a:lnTo>
                <a:lnTo>
                  <a:pt x="425721" y="178359"/>
                </a:lnTo>
                <a:lnTo>
                  <a:pt x="476564" y="149822"/>
                </a:lnTo>
                <a:lnTo>
                  <a:pt x="529750" y="125145"/>
                </a:lnTo>
                <a:lnTo>
                  <a:pt x="585085" y="104520"/>
                </a:lnTo>
                <a:lnTo>
                  <a:pt x="642371" y="88142"/>
                </a:lnTo>
                <a:lnTo>
                  <a:pt x="701412" y="76203"/>
                </a:lnTo>
                <a:lnTo>
                  <a:pt x="762012" y="68898"/>
                </a:lnTo>
                <a:lnTo>
                  <a:pt x="823976" y="66421"/>
                </a:lnTo>
                <a:lnTo>
                  <a:pt x="1153665" y="66421"/>
                </a:lnTo>
                <a:lnTo>
                  <a:pt x="1148587" y="64068"/>
                </a:lnTo>
                <a:lnTo>
                  <a:pt x="1088094" y="41563"/>
                </a:lnTo>
                <a:lnTo>
                  <a:pt x="1025453" y="23694"/>
                </a:lnTo>
                <a:lnTo>
                  <a:pt x="960877" y="10670"/>
                </a:lnTo>
                <a:lnTo>
                  <a:pt x="894578" y="2702"/>
                </a:lnTo>
                <a:lnTo>
                  <a:pt x="826770" y="0"/>
                </a:lnTo>
                <a:close/>
              </a:path>
              <a:path w="1653540" h="1630679">
                <a:moveTo>
                  <a:pt x="1153665" y="66421"/>
                </a:moveTo>
                <a:lnTo>
                  <a:pt x="823976" y="66421"/>
                </a:lnTo>
                <a:lnTo>
                  <a:pt x="885937" y="68898"/>
                </a:lnTo>
                <a:lnTo>
                  <a:pt x="946536" y="76203"/>
                </a:lnTo>
                <a:lnTo>
                  <a:pt x="1005575" y="88142"/>
                </a:lnTo>
                <a:lnTo>
                  <a:pt x="1062860" y="104520"/>
                </a:lnTo>
                <a:lnTo>
                  <a:pt x="1118193" y="125145"/>
                </a:lnTo>
                <a:lnTo>
                  <a:pt x="1171379" y="149822"/>
                </a:lnTo>
                <a:lnTo>
                  <a:pt x="1222221" y="178359"/>
                </a:lnTo>
                <a:lnTo>
                  <a:pt x="1270522" y="210562"/>
                </a:lnTo>
                <a:lnTo>
                  <a:pt x="1316088" y="246238"/>
                </a:lnTo>
                <a:lnTo>
                  <a:pt x="1358720" y="285192"/>
                </a:lnTo>
                <a:lnTo>
                  <a:pt x="1398224" y="327232"/>
                </a:lnTo>
                <a:lnTo>
                  <a:pt x="1434402" y="372164"/>
                </a:lnTo>
                <a:lnTo>
                  <a:pt x="1467060" y="419794"/>
                </a:lnTo>
                <a:lnTo>
                  <a:pt x="1495999" y="469929"/>
                </a:lnTo>
                <a:lnTo>
                  <a:pt x="1521025" y="522376"/>
                </a:lnTo>
                <a:lnTo>
                  <a:pt x="1541941" y="576940"/>
                </a:lnTo>
                <a:lnTo>
                  <a:pt x="1558550" y="633429"/>
                </a:lnTo>
                <a:lnTo>
                  <a:pt x="1570657" y="691649"/>
                </a:lnTo>
                <a:lnTo>
                  <a:pt x="1578065" y="751406"/>
                </a:lnTo>
                <a:lnTo>
                  <a:pt x="1580578" y="812507"/>
                </a:lnTo>
                <a:lnTo>
                  <a:pt x="1578065" y="873609"/>
                </a:lnTo>
                <a:lnTo>
                  <a:pt x="1570657" y="933366"/>
                </a:lnTo>
                <a:lnTo>
                  <a:pt x="1558550" y="991586"/>
                </a:lnTo>
                <a:lnTo>
                  <a:pt x="1541941" y="1048075"/>
                </a:lnTo>
                <a:lnTo>
                  <a:pt x="1521025" y="1102639"/>
                </a:lnTo>
                <a:lnTo>
                  <a:pt x="1495999" y="1155086"/>
                </a:lnTo>
                <a:lnTo>
                  <a:pt x="1467060" y="1205221"/>
                </a:lnTo>
                <a:lnTo>
                  <a:pt x="1434402" y="1252851"/>
                </a:lnTo>
                <a:lnTo>
                  <a:pt x="1398224" y="1297783"/>
                </a:lnTo>
                <a:lnTo>
                  <a:pt x="1358720" y="1339823"/>
                </a:lnTo>
                <a:lnTo>
                  <a:pt x="1316088" y="1378777"/>
                </a:lnTo>
                <a:lnTo>
                  <a:pt x="1270522" y="1414452"/>
                </a:lnTo>
                <a:lnTo>
                  <a:pt x="1222221" y="1446655"/>
                </a:lnTo>
                <a:lnTo>
                  <a:pt x="1171379" y="1475192"/>
                </a:lnTo>
                <a:lnTo>
                  <a:pt x="1118193" y="1499870"/>
                </a:lnTo>
                <a:lnTo>
                  <a:pt x="1062860" y="1520495"/>
                </a:lnTo>
                <a:lnTo>
                  <a:pt x="1005575" y="1536873"/>
                </a:lnTo>
                <a:lnTo>
                  <a:pt x="946536" y="1548811"/>
                </a:lnTo>
                <a:lnTo>
                  <a:pt x="885937" y="1556116"/>
                </a:lnTo>
                <a:lnTo>
                  <a:pt x="823976" y="1558594"/>
                </a:lnTo>
                <a:lnTo>
                  <a:pt x="1165591" y="1558594"/>
                </a:lnTo>
                <a:lnTo>
                  <a:pt x="1206719" y="1539541"/>
                </a:lnTo>
                <a:lnTo>
                  <a:pt x="1262278" y="1508393"/>
                </a:lnTo>
                <a:lnTo>
                  <a:pt x="1315051" y="1473240"/>
                </a:lnTo>
                <a:lnTo>
                  <a:pt x="1364824" y="1434290"/>
                </a:lnTo>
                <a:lnTo>
                  <a:pt x="1411385" y="1391753"/>
                </a:lnTo>
                <a:lnTo>
                  <a:pt x="1454522" y="1345839"/>
                </a:lnTo>
                <a:lnTo>
                  <a:pt x="1494022" y="1296758"/>
                </a:lnTo>
                <a:lnTo>
                  <a:pt x="1529671" y="1244720"/>
                </a:lnTo>
                <a:lnTo>
                  <a:pt x="1561258" y="1189935"/>
                </a:lnTo>
                <a:lnTo>
                  <a:pt x="1588568" y="1132611"/>
                </a:lnTo>
                <a:lnTo>
                  <a:pt x="1611391" y="1072961"/>
                </a:lnTo>
                <a:lnTo>
                  <a:pt x="1629512" y="1011192"/>
                </a:lnTo>
                <a:lnTo>
                  <a:pt x="1642719" y="947515"/>
                </a:lnTo>
                <a:lnTo>
                  <a:pt x="1650799" y="882140"/>
                </a:lnTo>
                <a:lnTo>
                  <a:pt x="1653540" y="815276"/>
                </a:lnTo>
                <a:lnTo>
                  <a:pt x="1650799" y="748411"/>
                </a:lnTo>
                <a:lnTo>
                  <a:pt x="1642719" y="683034"/>
                </a:lnTo>
                <a:lnTo>
                  <a:pt x="1629512" y="619355"/>
                </a:lnTo>
                <a:lnTo>
                  <a:pt x="1611391" y="557585"/>
                </a:lnTo>
                <a:lnTo>
                  <a:pt x="1588568" y="497933"/>
                </a:lnTo>
                <a:lnTo>
                  <a:pt x="1561258" y="440609"/>
                </a:lnTo>
                <a:lnTo>
                  <a:pt x="1529671" y="385823"/>
                </a:lnTo>
                <a:lnTo>
                  <a:pt x="1494022" y="333784"/>
                </a:lnTo>
                <a:lnTo>
                  <a:pt x="1454522" y="284702"/>
                </a:lnTo>
                <a:lnTo>
                  <a:pt x="1411385" y="238788"/>
                </a:lnTo>
                <a:lnTo>
                  <a:pt x="1364824" y="196251"/>
                </a:lnTo>
                <a:lnTo>
                  <a:pt x="1315051" y="157300"/>
                </a:lnTo>
                <a:lnTo>
                  <a:pt x="1262278" y="122146"/>
                </a:lnTo>
                <a:lnTo>
                  <a:pt x="1206719" y="90999"/>
                </a:lnTo>
                <a:lnTo>
                  <a:pt x="1153665" y="66421"/>
                </a:lnTo>
                <a:close/>
              </a:path>
            </a:pathLst>
          </a:custGeom>
          <a:solidFill>
            <a:srgbClr val="98CA3C"/>
          </a:solidFill>
        </p:spPr>
        <p:txBody>
          <a:bodyPr wrap="square" lIns="0" tIns="0" rIns="0" bIns="0" rtlCol="0"/>
          <a:lstStyle/>
          <a:p>
            <a:endParaRPr/>
          </a:p>
        </p:txBody>
      </p:sp>
      <p:sp>
        <p:nvSpPr>
          <p:cNvPr id="9" name="object 9"/>
          <p:cNvSpPr/>
          <p:nvPr/>
        </p:nvSpPr>
        <p:spPr>
          <a:xfrm>
            <a:off x="6897221" y="2748782"/>
            <a:ext cx="1423670" cy="1403985"/>
          </a:xfrm>
          <a:custGeom>
            <a:avLst/>
            <a:gdLst/>
            <a:ahLst/>
            <a:cxnLst/>
            <a:rect l="l" t="t" r="r" b="b"/>
            <a:pathLst>
              <a:path w="1423670" h="1403985">
                <a:moveTo>
                  <a:pt x="711695" y="0"/>
                </a:moveTo>
                <a:lnTo>
                  <a:pt x="653410" y="2330"/>
                </a:lnTo>
                <a:lnTo>
                  <a:pt x="596407" y="9202"/>
                </a:lnTo>
                <a:lnTo>
                  <a:pt x="540871" y="20432"/>
                </a:lnTo>
                <a:lnTo>
                  <a:pt x="486985" y="35838"/>
                </a:lnTo>
                <a:lnTo>
                  <a:pt x="434936" y="55239"/>
                </a:lnTo>
                <a:lnTo>
                  <a:pt x="384907" y="78452"/>
                </a:lnTo>
                <a:lnTo>
                  <a:pt x="337083" y="105295"/>
                </a:lnTo>
                <a:lnTo>
                  <a:pt x="291648" y="135587"/>
                </a:lnTo>
                <a:lnTo>
                  <a:pt x="248788" y="169145"/>
                </a:lnTo>
                <a:lnTo>
                  <a:pt x="208686" y="205787"/>
                </a:lnTo>
                <a:lnTo>
                  <a:pt x="171527" y="245332"/>
                </a:lnTo>
                <a:lnTo>
                  <a:pt x="137496" y="287597"/>
                </a:lnTo>
                <a:lnTo>
                  <a:pt x="106778" y="332400"/>
                </a:lnTo>
                <a:lnTo>
                  <a:pt x="79556" y="379559"/>
                </a:lnTo>
                <a:lnTo>
                  <a:pt x="56016" y="428892"/>
                </a:lnTo>
                <a:lnTo>
                  <a:pt x="36343" y="480218"/>
                </a:lnTo>
                <a:lnTo>
                  <a:pt x="20719" y="533354"/>
                </a:lnTo>
                <a:lnTo>
                  <a:pt x="9331" y="588118"/>
                </a:lnTo>
                <a:lnTo>
                  <a:pt x="2363" y="644328"/>
                </a:lnTo>
                <a:lnTo>
                  <a:pt x="0" y="701802"/>
                </a:lnTo>
                <a:lnTo>
                  <a:pt x="2363" y="759275"/>
                </a:lnTo>
                <a:lnTo>
                  <a:pt x="9331" y="815485"/>
                </a:lnTo>
                <a:lnTo>
                  <a:pt x="20719" y="870249"/>
                </a:lnTo>
                <a:lnTo>
                  <a:pt x="36343" y="923385"/>
                </a:lnTo>
                <a:lnTo>
                  <a:pt x="56016" y="974711"/>
                </a:lnTo>
                <a:lnTo>
                  <a:pt x="79556" y="1024044"/>
                </a:lnTo>
                <a:lnTo>
                  <a:pt x="106778" y="1071203"/>
                </a:lnTo>
                <a:lnTo>
                  <a:pt x="137496" y="1116006"/>
                </a:lnTo>
                <a:lnTo>
                  <a:pt x="171527" y="1158271"/>
                </a:lnTo>
                <a:lnTo>
                  <a:pt x="208686" y="1197816"/>
                </a:lnTo>
                <a:lnTo>
                  <a:pt x="248788" y="1234458"/>
                </a:lnTo>
                <a:lnTo>
                  <a:pt x="291648" y="1268016"/>
                </a:lnTo>
                <a:lnTo>
                  <a:pt x="337083" y="1298308"/>
                </a:lnTo>
                <a:lnTo>
                  <a:pt x="384907" y="1325151"/>
                </a:lnTo>
                <a:lnTo>
                  <a:pt x="434936" y="1348364"/>
                </a:lnTo>
                <a:lnTo>
                  <a:pt x="486985" y="1367765"/>
                </a:lnTo>
                <a:lnTo>
                  <a:pt x="540871" y="1383171"/>
                </a:lnTo>
                <a:lnTo>
                  <a:pt x="596407" y="1394401"/>
                </a:lnTo>
                <a:lnTo>
                  <a:pt x="653410" y="1401273"/>
                </a:lnTo>
                <a:lnTo>
                  <a:pt x="711695" y="1403604"/>
                </a:lnTo>
                <a:lnTo>
                  <a:pt x="769980" y="1401273"/>
                </a:lnTo>
                <a:lnTo>
                  <a:pt x="826983" y="1394401"/>
                </a:lnTo>
                <a:lnTo>
                  <a:pt x="882519" y="1383171"/>
                </a:lnTo>
                <a:lnTo>
                  <a:pt x="936404" y="1367765"/>
                </a:lnTo>
                <a:lnTo>
                  <a:pt x="988454" y="1348364"/>
                </a:lnTo>
                <a:lnTo>
                  <a:pt x="1038483" y="1325151"/>
                </a:lnTo>
                <a:lnTo>
                  <a:pt x="1086307" y="1298308"/>
                </a:lnTo>
                <a:lnTo>
                  <a:pt x="1131741" y="1268016"/>
                </a:lnTo>
                <a:lnTo>
                  <a:pt x="1174602" y="1234458"/>
                </a:lnTo>
                <a:lnTo>
                  <a:pt x="1214704" y="1197816"/>
                </a:lnTo>
                <a:lnTo>
                  <a:pt x="1251862" y="1158271"/>
                </a:lnTo>
                <a:lnTo>
                  <a:pt x="1285893" y="1116006"/>
                </a:lnTo>
                <a:lnTo>
                  <a:pt x="1316612" y="1071203"/>
                </a:lnTo>
                <a:lnTo>
                  <a:pt x="1343833" y="1024044"/>
                </a:lnTo>
                <a:lnTo>
                  <a:pt x="1367373" y="974711"/>
                </a:lnTo>
                <a:lnTo>
                  <a:pt x="1387047" y="923385"/>
                </a:lnTo>
                <a:lnTo>
                  <a:pt x="1402670" y="870249"/>
                </a:lnTo>
                <a:lnTo>
                  <a:pt x="1414058" y="815485"/>
                </a:lnTo>
                <a:lnTo>
                  <a:pt x="1421026" y="759275"/>
                </a:lnTo>
                <a:lnTo>
                  <a:pt x="1423390" y="701802"/>
                </a:lnTo>
                <a:lnTo>
                  <a:pt x="1421026" y="644328"/>
                </a:lnTo>
                <a:lnTo>
                  <a:pt x="1414058" y="588118"/>
                </a:lnTo>
                <a:lnTo>
                  <a:pt x="1402670" y="533354"/>
                </a:lnTo>
                <a:lnTo>
                  <a:pt x="1387047" y="480218"/>
                </a:lnTo>
                <a:lnTo>
                  <a:pt x="1367373" y="428892"/>
                </a:lnTo>
                <a:lnTo>
                  <a:pt x="1343833" y="379559"/>
                </a:lnTo>
                <a:lnTo>
                  <a:pt x="1316612" y="332400"/>
                </a:lnTo>
                <a:lnTo>
                  <a:pt x="1285893" y="287597"/>
                </a:lnTo>
                <a:lnTo>
                  <a:pt x="1251862" y="245332"/>
                </a:lnTo>
                <a:lnTo>
                  <a:pt x="1214704" y="205787"/>
                </a:lnTo>
                <a:lnTo>
                  <a:pt x="1174602" y="169145"/>
                </a:lnTo>
                <a:lnTo>
                  <a:pt x="1131741" y="135587"/>
                </a:lnTo>
                <a:lnTo>
                  <a:pt x="1086307" y="105295"/>
                </a:lnTo>
                <a:lnTo>
                  <a:pt x="1038483" y="78452"/>
                </a:lnTo>
                <a:lnTo>
                  <a:pt x="988454" y="55239"/>
                </a:lnTo>
                <a:lnTo>
                  <a:pt x="936404" y="35838"/>
                </a:lnTo>
                <a:lnTo>
                  <a:pt x="882519" y="20432"/>
                </a:lnTo>
                <a:lnTo>
                  <a:pt x="826983" y="9202"/>
                </a:lnTo>
                <a:lnTo>
                  <a:pt x="769980" y="2330"/>
                </a:lnTo>
                <a:lnTo>
                  <a:pt x="711695" y="0"/>
                </a:lnTo>
                <a:close/>
              </a:path>
            </a:pathLst>
          </a:custGeom>
          <a:solidFill>
            <a:srgbClr val="229999"/>
          </a:solidFill>
        </p:spPr>
        <p:txBody>
          <a:bodyPr wrap="square" lIns="0" tIns="0" rIns="0" bIns="0" rtlCol="0"/>
          <a:lstStyle/>
          <a:p>
            <a:endParaRPr/>
          </a:p>
        </p:txBody>
      </p:sp>
      <p:sp>
        <p:nvSpPr>
          <p:cNvPr id="10" name="object 10"/>
          <p:cNvSpPr/>
          <p:nvPr/>
        </p:nvSpPr>
        <p:spPr>
          <a:xfrm>
            <a:off x="6897221" y="2748779"/>
            <a:ext cx="1423670" cy="1403985"/>
          </a:xfrm>
          <a:custGeom>
            <a:avLst/>
            <a:gdLst/>
            <a:ahLst/>
            <a:cxnLst/>
            <a:rect l="l" t="t" r="r" b="b"/>
            <a:pathLst>
              <a:path w="1423670" h="1403985">
                <a:moveTo>
                  <a:pt x="711695" y="0"/>
                </a:moveTo>
                <a:lnTo>
                  <a:pt x="653410" y="2330"/>
                </a:lnTo>
                <a:lnTo>
                  <a:pt x="596407" y="9202"/>
                </a:lnTo>
                <a:lnTo>
                  <a:pt x="540871" y="20432"/>
                </a:lnTo>
                <a:lnTo>
                  <a:pt x="486985" y="35838"/>
                </a:lnTo>
                <a:lnTo>
                  <a:pt x="434936" y="55239"/>
                </a:lnTo>
                <a:lnTo>
                  <a:pt x="384907" y="78452"/>
                </a:lnTo>
                <a:lnTo>
                  <a:pt x="337083" y="105295"/>
                </a:lnTo>
                <a:lnTo>
                  <a:pt x="291648" y="135587"/>
                </a:lnTo>
                <a:lnTo>
                  <a:pt x="248788" y="169145"/>
                </a:lnTo>
                <a:lnTo>
                  <a:pt x="208686" y="205787"/>
                </a:lnTo>
                <a:lnTo>
                  <a:pt x="171527" y="245332"/>
                </a:lnTo>
                <a:lnTo>
                  <a:pt x="137496" y="287597"/>
                </a:lnTo>
                <a:lnTo>
                  <a:pt x="106778" y="332400"/>
                </a:lnTo>
                <a:lnTo>
                  <a:pt x="79556" y="379559"/>
                </a:lnTo>
                <a:lnTo>
                  <a:pt x="56016" y="428892"/>
                </a:lnTo>
                <a:lnTo>
                  <a:pt x="36343" y="480218"/>
                </a:lnTo>
                <a:lnTo>
                  <a:pt x="20719" y="533354"/>
                </a:lnTo>
                <a:lnTo>
                  <a:pt x="9331" y="588118"/>
                </a:lnTo>
                <a:lnTo>
                  <a:pt x="2363" y="644328"/>
                </a:lnTo>
                <a:lnTo>
                  <a:pt x="0" y="701802"/>
                </a:lnTo>
                <a:lnTo>
                  <a:pt x="2363" y="759277"/>
                </a:lnTo>
                <a:lnTo>
                  <a:pt x="9331" y="815489"/>
                </a:lnTo>
                <a:lnTo>
                  <a:pt x="20719" y="870253"/>
                </a:lnTo>
                <a:lnTo>
                  <a:pt x="36343" y="923390"/>
                </a:lnTo>
                <a:lnTo>
                  <a:pt x="56016" y="974716"/>
                </a:lnTo>
                <a:lnTo>
                  <a:pt x="79556" y="1024050"/>
                </a:lnTo>
                <a:lnTo>
                  <a:pt x="106778" y="1071209"/>
                </a:lnTo>
                <a:lnTo>
                  <a:pt x="137496" y="1116012"/>
                </a:lnTo>
                <a:lnTo>
                  <a:pt x="171527" y="1158276"/>
                </a:lnTo>
                <a:lnTo>
                  <a:pt x="208686" y="1197821"/>
                </a:lnTo>
                <a:lnTo>
                  <a:pt x="248788" y="1234462"/>
                </a:lnTo>
                <a:lnTo>
                  <a:pt x="291648" y="1268020"/>
                </a:lnTo>
                <a:lnTo>
                  <a:pt x="337083" y="1298311"/>
                </a:lnTo>
                <a:lnTo>
                  <a:pt x="384907" y="1325154"/>
                </a:lnTo>
                <a:lnTo>
                  <a:pt x="434936" y="1348366"/>
                </a:lnTo>
                <a:lnTo>
                  <a:pt x="486985" y="1367766"/>
                </a:lnTo>
                <a:lnTo>
                  <a:pt x="540871" y="1383172"/>
                </a:lnTo>
                <a:lnTo>
                  <a:pt x="596407" y="1394402"/>
                </a:lnTo>
                <a:lnTo>
                  <a:pt x="653410" y="1401273"/>
                </a:lnTo>
                <a:lnTo>
                  <a:pt x="711695" y="1403604"/>
                </a:lnTo>
                <a:lnTo>
                  <a:pt x="769980" y="1401273"/>
                </a:lnTo>
                <a:lnTo>
                  <a:pt x="826983" y="1394402"/>
                </a:lnTo>
                <a:lnTo>
                  <a:pt x="882519" y="1383172"/>
                </a:lnTo>
                <a:lnTo>
                  <a:pt x="936404" y="1367766"/>
                </a:lnTo>
                <a:lnTo>
                  <a:pt x="988454" y="1348366"/>
                </a:lnTo>
                <a:lnTo>
                  <a:pt x="1038483" y="1325154"/>
                </a:lnTo>
                <a:lnTo>
                  <a:pt x="1086307" y="1298311"/>
                </a:lnTo>
                <a:lnTo>
                  <a:pt x="1131741" y="1268020"/>
                </a:lnTo>
                <a:lnTo>
                  <a:pt x="1174602" y="1234462"/>
                </a:lnTo>
                <a:lnTo>
                  <a:pt x="1214704" y="1197821"/>
                </a:lnTo>
                <a:lnTo>
                  <a:pt x="1251862" y="1158276"/>
                </a:lnTo>
                <a:lnTo>
                  <a:pt x="1285893" y="1116012"/>
                </a:lnTo>
                <a:lnTo>
                  <a:pt x="1316612" y="1071209"/>
                </a:lnTo>
                <a:lnTo>
                  <a:pt x="1343833" y="1024050"/>
                </a:lnTo>
                <a:lnTo>
                  <a:pt x="1367373" y="974716"/>
                </a:lnTo>
                <a:lnTo>
                  <a:pt x="1387047" y="923390"/>
                </a:lnTo>
                <a:lnTo>
                  <a:pt x="1402670" y="870253"/>
                </a:lnTo>
                <a:lnTo>
                  <a:pt x="1414058" y="815489"/>
                </a:lnTo>
                <a:lnTo>
                  <a:pt x="1421026" y="759277"/>
                </a:lnTo>
                <a:lnTo>
                  <a:pt x="1423390" y="701802"/>
                </a:lnTo>
                <a:lnTo>
                  <a:pt x="1421026" y="644328"/>
                </a:lnTo>
                <a:lnTo>
                  <a:pt x="1414058" y="588118"/>
                </a:lnTo>
                <a:lnTo>
                  <a:pt x="1402670" y="533354"/>
                </a:lnTo>
                <a:lnTo>
                  <a:pt x="1387047" y="480218"/>
                </a:lnTo>
                <a:lnTo>
                  <a:pt x="1367373" y="428892"/>
                </a:lnTo>
                <a:lnTo>
                  <a:pt x="1343833" y="379559"/>
                </a:lnTo>
                <a:lnTo>
                  <a:pt x="1316612" y="332400"/>
                </a:lnTo>
                <a:lnTo>
                  <a:pt x="1285893" y="287597"/>
                </a:lnTo>
                <a:lnTo>
                  <a:pt x="1251862" y="245332"/>
                </a:lnTo>
                <a:lnTo>
                  <a:pt x="1214704" y="205787"/>
                </a:lnTo>
                <a:lnTo>
                  <a:pt x="1174602" y="169145"/>
                </a:lnTo>
                <a:lnTo>
                  <a:pt x="1131741" y="135587"/>
                </a:lnTo>
                <a:lnTo>
                  <a:pt x="1086307" y="105295"/>
                </a:lnTo>
                <a:lnTo>
                  <a:pt x="1038483" y="78452"/>
                </a:lnTo>
                <a:lnTo>
                  <a:pt x="988454" y="55239"/>
                </a:lnTo>
                <a:lnTo>
                  <a:pt x="936404" y="35838"/>
                </a:lnTo>
                <a:lnTo>
                  <a:pt x="882519" y="20432"/>
                </a:lnTo>
                <a:lnTo>
                  <a:pt x="826983" y="9202"/>
                </a:lnTo>
                <a:lnTo>
                  <a:pt x="769980" y="2330"/>
                </a:lnTo>
                <a:lnTo>
                  <a:pt x="711695" y="0"/>
                </a:lnTo>
                <a:close/>
              </a:path>
            </a:pathLst>
          </a:custGeom>
          <a:solidFill>
            <a:srgbClr val="98CA3C"/>
          </a:solidFill>
        </p:spPr>
        <p:txBody>
          <a:bodyPr wrap="square" lIns="0" tIns="0" rIns="0" bIns="0" rtlCol="0"/>
          <a:lstStyle/>
          <a:p>
            <a:endParaRPr/>
          </a:p>
        </p:txBody>
      </p:sp>
      <p:sp>
        <p:nvSpPr>
          <p:cNvPr id="11" name="object 11"/>
          <p:cNvSpPr txBox="1"/>
          <p:nvPr/>
        </p:nvSpPr>
        <p:spPr>
          <a:xfrm>
            <a:off x="597990" y="2024675"/>
            <a:ext cx="2072005" cy="246221"/>
          </a:xfrm>
          <a:prstGeom prst="rect">
            <a:avLst/>
          </a:prstGeom>
        </p:spPr>
        <p:txBody>
          <a:bodyPr vert="horz" wrap="square" lIns="0" tIns="0" rIns="0" bIns="0" rtlCol="0">
            <a:spAutoFit/>
          </a:bodyPr>
          <a:lstStyle/>
          <a:p>
            <a:pPr marL="12700">
              <a:lnSpc>
                <a:spcPct val="100000"/>
              </a:lnSpc>
            </a:pPr>
            <a:r>
              <a:rPr sz="1600" b="1" spc="35" dirty="0">
                <a:solidFill>
                  <a:srgbClr val="404040"/>
                </a:solidFill>
                <a:latin typeface="Arial"/>
                <a:cs typeface="Arial"/>
              </a:rPr>
              <a:t>EXISTIN</a:t>
            </a:r>
            <a:r>
              <a:rPr sz="1600" b="1" dirty="0">
                <a:solidFill>
                  <a:srgbClr val="404040"/>
                </a:solidFill>
                <a:latin typeface="Arial"/>
                <a:cs typeface="Arial"/>
              </a:rPr>
              <a:t>G</a:t>
            </a:r>
            <a:r>
              <a:rPr sz="1600" b="1" spc="35" dirty="0">
                <a:solidFill>
                  <a:srgbClr val="404040"/>
                </a:solidFill>
                <a:latin typeface="Arial"/>
                <a:cs typeface="Arial"/>
              </a:rPr>
              <a:t> </a:t>
            </a:r>
            <a:r>
              <a:rPr sz="1600" b="1" spc="-20" dirty="0">
                <a:solidFill>
                  <a:srgbClr val="404040"/>
                </a:solidFill>
                <a:latin typeface="Arial"/>
                <a:cs typeface="Arial"/>
              </a:rPr>
              <a:t>C</a:t>
            </a:r>
            <a:r>
              <a:rPr sz="1600" b="1" spc="35" dirty="0">
                <a:solidFill>
                  <a:srgbClr val="404040"/>
                </a:solidFill>
                <a:latin typeface="Arial"/>
                <a:cs typeface="Arial"/>
              </a:rPr>
              <a:t>ONT</a:t>
            </a:r>
            <a:r>
              <a:rPr sz="1600" b="1" spc="30" dirty="0">
                <a:solidFill>
                  <a:srgbClr val="404040"/>
                </a:solidFill>
                <a:latin typeface="Arial"/>
                <a:cs typeface="Arial"/>
              </a:rPr>
              <a:t>E</a:t>
            </a:r>
            <a:r>
              <a:rPr sz="1600" b="1" spc="35" dirty="0">
                <a:solidFill>
                  <a:srgbClr val="404040"/>
                </a:solidFill>
                <a:latin typeface="Arial"/>
                <a:cs typeface="Arial"/>
              </a:rPr>
              <a:t>N</a:t>
            </a:r>
            <a:r>
              <a:rPr sz="1600" b="1" dirty="0">
                <a:solidFill>
                  <a:srgbClr val="404040"/>
                </a:solidFill>
                <a:latin typeface="Arial"/>
                <a:cs typeface="Arial"/>
              </a:rPr>
              <a:t>T</a:t>
            </a:r>
            <a:endParaRPr sz="1600" dirty="0">
              <a:solidFill>
                <a:srgbClr val="404040"/>
              </a:solidFill>
              <a:latin typeface="Arial"/>
              <a:cs typeface="Arial"/>
            </a:endParaRPr>
          </a:p>
        </p:txBody>
      </p:sp>
      <p:sp>
        <p:nvSpPr>
          <p:cNvPr id="12" name="object 12"/>
          <p:cNvSpPr txBox="1"/>
          <p:nvPr/>
        </p:nvSpPr>
        <p:spPr>
          <a:xfrm>
            <a:off x="3471035" y="2024675"/>
            <a:ext cx="2187575" cy="246221"/>
          </a:xfrm>
          <a:prstGeom prst="rect">
            <a:avLst/>
          </a:prstGeom>
        </p:spPr>
        <p:txBody>
          <a:bodyPr vert="horz" wrap="square" lIns="0" tIns="0" rIns="0" bIns="0" rtlCol="0">
            <a:spAutoFit/>
          </a:bodyPr>
          <a:lstStyle/>
          <a:p>
            <a:pPr marL="12700">
              <a:lnSpc>
                <a:spcPct val="100000"/>
              </a:lnSpc>
            </a:pPr>
            <a:r>
              <a:rPr sz="1600" b="1" spc="30" dirty="0">
                <a:solidFill>
                  <a:schemeClr val="tx1">
                    <a:lumMod val="75000"/>
                    <a:lumOff val="25000"/>
                  </a:schemeClr>
                </a:solidFill>
                <a:latin typeface="Arial"/>
                <a:cs typeface="Arial"/>
              </a:rPr>
              <a:t>M</a:t>
            </a:r>
            <a:r>
              <a:rPr sz="1600" b="1" spc="45" dirty="0">
                <a:solidFill>
                  <a:schemeClr val="tx1">
                    <a:lumMod val="75000"/>
                    <a:lumOff val="25000"/>
                  </a:schemeClr>
                </a:solidFill>
                <a:latin typeface="Arial"/>
                <a:cs typeface="Arial"/>
              </a:rPr>
              <a:t>E</a:t>
            </a:r>
            <a:r>
              <a:rPr sz="1600" b="1" spc="-95" dirty="0">
                <a:solidFill>
                  <a:schemeClr val="tx1">
                    <a:lumMod val="75000"/>
                    <a:lumOff val="25000"/>
                  </a:schemeClr>
                </a:solidFill>
                <a:latin typeface="Arial"/>
                <a:cs typeface="Arial"/>
              </a:rPr>
              <a:t>T</a:t>
            </a:r>
            <a:r>
              <a:rPr sz="1600" b="1" dirty="0">
                <a:solidFill>
                  <a:schemeClr val="tx1">
                    <a:lumMod val="75000"/>
                    <a:lumOff val="25000"/>
                  </a:schemeClr>
                </a:solidFill>
                <a:latin typeface="Arial"/>
                <a:cs typeface="Arial"/>
              </a:rPr>
              <a:t>A</a:t>
            </a:r>
            <a:r>
              <a:rPr sz="1600" b="1" spc="20" dirty="0">
                <a:solidFill>
                  <a:schemeClr val="tx1">
                    <a:lumMod val="75000"/>
                    <a:lumOff val="25000"/>
                  </a:schemeClr>
                </a:solidFill>
                <a:latin typeface="Arial"/>
                <a:cs typeface="Arial"/>
              </a:rPr>
              <a:t> </a:t>
            </a:r>
            <a:r>
              <a:rPr sz="1600" b="1" spc="35" dirty="0">
                <a:solidFill>
                  <a:schemeClr val="tx1">
                    <a:lumMod val="75000"/>
                    <a:lumOff val="25000"/>
                  </a:schemeClr>
                </a:solidFill>
                <a:latin typeface="Arial"/>
                <a:cs typeface="Arial"/>
              </a:rPr>
              <a:t>IN</a:t>
            </a:r>
            <a:r>
              <a:rPr sz="1600" b="1" spc="30" dirty="0">
                <a:solidFill>
                  <a:schemeClr val="tx1">
                    <a:lumMod val="75000"/>
                    <a:lumOff val="25000"/>
                  </a:schemeClr>
                </a:solidFill>
                <a:latin typeface="Arial"/>
                <a:cs typeface="Arial"/>
              </a:rPr>
              <a:t>F</a:t>
            </a:r>
            <a:r>
              <a:rPr sz="1600" b="1" spc="35" dirty="0">
                <a:solidFill>
                  <a:schemeClr val="tx1">
                    <a:lumMod val="75000"/>
                    <a:lumOff val="25000"/>
                  </a:schemeClr>
                </a:solidFill>
                <a:latin typeface="Arial"/>
                <a:cs typeface="Arial"/>
              </a:rPr>
              <a:t>OR</a:t>
            </a:r>
            <a:r>
              <a:rPr sz="1600" b="1" spc="25" dirty="0">
                <a:solidFill>
                  <a:schemeClr val="tx1">
                    <a:lumMod val="75000"/>
                    <a:lumOff val="25000"/>
                  </a:schemeClr>
                </a:solidFill>
                <a:latin typeface="Arial"/>
                <a:cs typeface="Arial"/>
              </a:rPr>
              <a:t>M</a:t>
            </a:r>
            <a:r>
              <a:rPr sz="1600" b="1" spc="-114" dirty="0">
                <a:solidFill>
                  <a:schemeClr val="tx1">
                    <a:lumMod val="75000"/>
                    <a:lumOff val="25000"/>
                  </a:schemeClr>
                </a:solidFill>
                <a:latin typeface="Arial"/>
                <a:cs typeface="Arial"/>
              </a:rPr>
              <a:t>A</a:t>
            </a:r>
            <a:r>
              <a:rPr sz="1600" b="1" spc="35" dirty="0">
                <a:solidFill>
                  <a:schemeClr val="tx1">
                    <a:lumMod val="75000"/>
                    <a:lumOff val="25000"/>
                  </a:schemeClr>
                </a:solidFill>
                <a:latin typeface="Arial"/>
                <a:cs typeface="Arial"/>
              </a:rPr>
              <a:t>TIO</a:t>
            </a:r>
            <a:r>
              <a:rPr sz="1600" b="1" dirty="0">
                <a:solidFill>
                  <a:schemeClr val="tx1">
                    <a:lumMod val="75000"/>
                    <a:lumOff val="25000"/>
                  </a:schemeClr>
                </a:solidFill>
                <a:latin typeface="Arial"/>
                <a:cs typeface="Arial"/>
              </a:rPr>
              <a:t>N</a:t>
            </a:r>
            <a:endParaRPr sz="1600" dirty="0">
              <a:solidFill>
                <a:schemeClr val="tx1">
                  <a:lumMod val="75000"/>
                  <a:lumOff val="25000"/>
                </a:schemeClr>
              </a:solidFill>
              <a:latin typeface="Arial"/>
              <a:cs typeface="Arial"/>
            </a:endParaRPr>
          </a:p>
        </p:txBody>
      </p:sp>
      <p:sp>
        <p:nvSpPr>
          <p:cNvPr id="13" name="object 13"/>
          <p:cNvSpPr txBox="1"/>
          <p:nvPr/>
        </p:nvSpPr>
        <p:spPr>
          <a:xfrm>
            <a:off x="6930897" y="2024675"/>
            <a:ext cx="1244600" cy="246221"/>
          </a:xfrm>
          <a:prstGeom prst="rect">
            <a:avLst/>
          </a:prstGeom>
        </p:spPr>
        <p:txBody>
          <a:bodyPr vert="horz" wrap="square" lIns="0" tIns="0" rIns="0" bIns="0" rtlCol="0">
            <a:spAutoFit/>
          </a:bodyPr>
          <a:lstStyle/>
          <a:p>
            <a:pPr marL="12700">
              <a:lnSpc>
                <a:spcPct val="100000"/>
              </a:lnSpc>
            </a:pPr>
            <a:r>
              <a:rPr sz="1600" b="1" spc="35" dirty="0">
                <a:solidFill>
                  <a:srgbClr val="404040"/>
                </a:solidFill>
                <a:latin typeface="Arial"/>
                <a:cs typeface="Arial"/>
              </a:rPr>
              <a:t>K</a:t>
            </a:r>
            <a:r>
              <a:rPr sz="1600" b="1" spc="30" dirty="0">
                <a:solidFill>
                  <a:srgbClr val="404040"/>
                </a:solidFill>
                <a:latin typeface="Arial"/>
                <a:cs typeface="Arial"/>
              </a:rPr>
              <a:t>E</a:t>
            </a:r>
            <a:r>
              <a:rPr sz="1600" b="1" spc="70" dirty="0">
                <a:solidFill>
                  <a:srgbClr val="404040"/>
                </a:solidFill>
                <a:latin typeface="Arial"/>
                <a:cs typeface="Arial"/>
              </a:rPr>
              <a:t>Y</a:t>
            </a:r>
            <a:r>
              <a:rPr sz="1600" b="1" spc="15" dirty="0">
                <a:solidFill>
                  <a:srgbClr val="404040"/>
                </a:solidFill>
                <a:latin typeface="Arial"/>
                <a:cs typeface="Arial"/>
              </a:rPr>
              <a:t>W</a:t>
            </a:r>
            <a:r>
              <a:rPr sz="1600" b="1" spc="35" dirty="0">
                <a:solidFill>
                  <a:srgbClr val="404040"/>
                </a:solidFill>
                <a:latin typeface="Arial"/>
                <a:cs typeface="Arial"/>
              </a:rPr>
              <a:t>OR</a:t>
            </a:r>
            <a:r>
              <a:rPr sz="1600" b="1" spc="30" dirty="0">
                <a:solidFill>
                  <a:srgbClr val="404040"/>
                </a:solidFill>
                <a:latin typeface="Arial"/>
                <a:cs typeface="Arial"/>
              </a:rPr>
              <a:t>D</a:t>
            </a:r>
            <a:r>
              <a:rPr sz="1600" b="1" dirty="0">
                <a:solidFill>
                  <a:srgbClr val="404040"/>
                </a:solidFill>
                <a:latin typeface="Arial"/>
                <a:cs typeface="Arial"/>
              </a:rPr>
              <a:t>S</a:t>
            </a:r>
            <a:endParaRPr sz="1600" dirty="0">
              <a:solidFill>
                <a:srgbClr val="404040"/>
              </a:solidFill>
              <a:latin typeface="Arial"/>
              <a:cs typeface="Arial"/>
            </a:endParaRPr>
          </a:p>
        </p:txBody>
      </p:sp>
      <p:sp>
        <p:nvSpPr>
          <p:cNvPr id="14" name="object 14"/>
          <p:cNvSpPr/>
          <p:nvPr/>
        </p:nvSpPr>
        <p:spPr>
          <a:xfrm>
            <a:off x="807753" y="2638074"/>
            <a:ext cx="1653539" cy="1630680"/>
          </a:xfrm>
          <a:custGeom>
            <a:avLst/>
            <a:gdLst/>
            <a:ahLst/>
            <a:cxnLst/>
            <a:rect l="l" t="t" r="r" b="b"/>
            <a:pathLst>
              <a:path w="1653539" h="1630679">
                <a:moveTo>
                  <a:pt x="826769" y="0"/>
                </a:moveTo>
                <a:lnTo>
                  <a:pt x="758961" y="2702"/>
                </a:lnTo>
                <a:lnTo>
                  <a:pt x="692662" y="10670"/>
                </a:lnTo>
                <a:lnTo>
                  <a:pt x="628086" y="23694"/>
                </a:lnTo>
                <a:lnTo>
                  <a:pt x="565445" y="41563"/>
                </a:lnTo>
                <a:lnTo>
                  <a:pt x="504952" y="64068"/>
                </a:lnTo>
                <a:lnTo>
                  <a:pt x="446820" y="90999"/>
                </a:lnTo>
                <a:lnTo>
                  <a:pt x="391261" y="122146"/>
                </a:lnTo>
                <a:lnTo>
                  <a:pt x="338488" y="157300"/>
                </a:lnTo>
                <a:lnTo>
                  <a:pt x="288715" y="196251"/>
                </a:lnTo>
                <a:lnTo>
                  <a:pt x="242154" y="238788"/>
                </a:lnTo>
                <a:lnTo>
                  <a:pt x="199017" y="284702"/>
                </a:lnTo>
                <a:lnTo>
                  <a:pt x="159517" y="333784"/>
                </a:lnTo>
                <a:lnTo>
                  <a:pt x="123868" y="385823"/>
                </a:lnTo>
                <a:lnTo>
                  <a:pt x="92281" y="440609"/>
                </a:lnTo>
                <a:lnTo>
                  <a:pt x="64971" y="497933"/>
                </a:lnTo>
                <a:lnTo>
                  <a:pt x="42148" y="557585"/>
                </a:lnTo>
                <a:lnTo>
                  <a:pt x="24027" y="619355"/>
                </a:lnTo>
                <a:lnTo>
                  <a:pt x="10820" y="683034"/>
                </a:lnTo>
                <a:lnTo>
                  <a:pt x="2740" y="748411"/>
                </a:lnTo>
                <a:lnTo>
                  <a:pt x="0" y="815276"/>
                </a:lnTo>
                <a:lnTo>
                  <a:pt x="2740" y="882140"/>
                </a:lnTo>
                <a:lnTo>
                  <a:pt x="10820" y="947515"/>
                </a:lnTo>
                <a:lnTo>
                  <a:pt x="24027" y="1011192"/>
                </a:lnTo>
                <a:lnTo>
                  <a:pt x="42148" y="1072961"/>
                </a:lnTo>
                <a:lnTo>
                  <a:pt x="64971" y="1132611"/>
                </a:lnTo>
                <a:lnTo>
                  <a:pt x="92281" y="1189935"/>
                </a:lnTo>
                <a:lnTo>
                  <a:pt x="123868" y="1244720"/>
                </a:lnTo>
                <a:lnTo>
                  <a:pt x="159517" y="1296758"/>
                </a:lnTo>
                <a:lnTo>
                  <a:pt x="199017" y="1345839"/>
                </a:lnTo>
                <a:lnTo>
                  <a:pt x="242154" y="1391753"/>
                </a:lnTo>
                <a:lnTo>
                  <a:pt x="288715" y="1434290"/>
                </a:lnTo>
                <a:lnTo>
                  <a:pt x="338488" y="1473240"/>
                </a:lnTo>
                <a:lnTo>
                  <a:pt x="391261" y="1508393"/>
                </a:lnTo>
                <a:lnTo>
                  <a:pt x="446820" y="1539541"/>
                </a:lnTo>
                <a:lnTo>
                  <a:pt x="504952" y="1566472"/>
                </a:lnTo>
                <a:lnTo>
                  <a:pt x="565445" y="1588977"/>
                </a:lnTo>
                <a:lnTo>
                  <a:pt x="628086" y="1606846"/>
                </a:lnTo>
                <a:lnTo>
                  <a:pt x="692662" y="1619869"/>
                </a:lnTo>
                <a:lnTo>
                  <a:pt x="758961" y="1627837"/>
                </a:lnTo>
                <a:lnTo>
                  <a:pt x="826769" y="1630540"/>
                </a:lnTo>
                <a:lnTo>
                  <a:pt x="894578" y="1627837"/>
                </a:lnTo>
                <a:lnTo>
                  <a:pt x="960877" y="1619869"/>
                </a:lnTo>
                <a:lnTo>
                  <a:pt x="1025453" y="1606846"/>
                </a:lnTo>
                <a:lnTo>
                  <a:pt x="1088094" y="1588977"/>
                </a:lnTo>
                <a:lnTo>
                  <a:pt x="1148587" y="1566472"/>
                </a:lnTo>
                <a:lnTo>
                  <a:pt x="1165591" y="1558594"/>
                </a:lnTo>
                <a:lnTo>
                  <a:pt x="823976" y="1558594"/>
                </a:lnTo>
                <a:lnTo>
                  <a:pt x="762012" y="1556116"/>
                </a:lnTo>
                <a:lnTo>
                  <a:pt x="701412" y="1548811"/>
                </a:lnTo>
                <a:lnTo>
                  <a:pt x="642371" y="1536873"/>
                </a:lnTo>
                <a:lnTo>
                  <a:pt x="585085" y="1520495"/>
                </a:lnTo>
                <a:lnTo>
                  <a:pt x="529750" y="1499870"/>
                </a:lnTo>
                <a:lnTo>
                  <a:pt x="476564" y="1475192"/>
                </a:lnTo>
                <a:lnTo>
                  <a:pt x="425721" y="1446655"/>
                </a:lnTo>
                <a:lnTo>
                  <a:pt x="377419" y="1414452"/>
                </a:lnTo>
                <a:lnTo>
                  <a:pt x="331853" y="1378777"/>
                </a:lnTo>
                <a:lnTo>
                  <a:pt x="289220" y="1339823"/>
                </a:lnTo>
                <a:lnTo>
                  <a:pt x="249716" y="1297783"/>
                </a:lnTo>
                <a:lnTo>
                  <a:pt x="213537" y="1252851"/>
                </a:lnTo>
                <a:lnTo>
                  <a:pt x="180879" y="1205221"/>
                </a:lnTo>
                <a:lnTo>
                  <a:pt x="151939" y="1155086"/>
                </a:lnTo>
                <a:lnTo>
                  <a:pt x="126913" y="1102639"/>
                </a:lnTo>
                <a:lnTo>
                  <a:pt x="105998" y="1048075"/>
                </a:lnTo>
                <a:lnTo>
                  <a:pt x="89388" y="991586"/>
                </a:lnTo>
                <a:lnTo>
                  <a:pt x="77281" y="933366"/>
                </a:lnTo>
                <a:lnTo>
                  <a:pt x="69873" y="873609"/>
                </a:lnTo>
                <a:lnTo>
                  <a:pt x="67360" y="812507"/>
                </a:lnTo>
                <a:lnTo>
                  <a:pt x="69873" y="751406"/>
                </a:lnTo>
                <a:lnTo>
                  <a:pt x="77281" y="691649"/>
                </a:lnTo>
                <a:lnTo>
                  <a:pt x="89388" y="633429"/>
                </a:lnTo>
                <a:lnTo>
                  <a:pt x="105998" y="576940"/>
                </a:lnTo>
                <a:lnTo>
                  <a:pt x="126913" y="522376"/>
                </a:lnTo>
                <a:lnTo>
                  <a:pt x="151939" y="469929"/>
                </a:lnTo>
                <a:lnTo>
                  <a:pt x="180879" y="419794"/>
                </a:lnTo>
                <a:lnTo>
                  <a:pt x="213537" y="372164"/>
                </a:lnTo>
                <a:lnTo>
                  <a:pt x="249716" y="327232"/>
                </a:lnTo>
                <a:lnTo>
                  <a:pt x="289220" y="285192"/>
                </a:lnTo>
                <a:lnTo>
                  <a:pt x="331853" y="246238"/>
                </a:lnTo>
                <a:lnTo>
                  <a:pt x="377419" y="210562"/>
                </a:lnTo>
                <a:lnTo>
                  <a:pt x="425721" y="178359"/>
                </a:lnTo>
                <a:lnTo>
                  <a:pt x="476564" y="149822"/>
                </a:lnTo>
                <a:lnTo>
                  <a:pt x="529750" y="125145"/>
                </a:lnTo>
                <a:lnTo>
                  <a:pt x="585085" y="104520"/>
                </a:lnTo>
                <a:lnTo>
                  <a:pt x="642371" y="88142"/>
                </a:lnTo>
                <a:lnTo>
                  <a:pt x="701412" y="76203"/>
                </a:lnTo>
                <a:lnTo>
                  <a:pt x="762012" y="68898"/>
                </a:lnTo>
                <a:lnTo>
                  <a:pt x="823976" y="66421"/>
                </a:lnTo>
                <a:lnTo>
                  <a:pt x="1153665" y="66421"/>
                </a:lnTo>
                <a:lnTo>
                  <a:pt x="1148587" y="64068"/>
                </a:lnTo>
                <a:lnTo>
                  <a:pt x="1088094" y="41563"/>
                </a:lnTo>
                <a:lnTo>
                  <a:pt x="1025453" y="23694"/>
                </a:lnTo>
                <a:lnTo>
                  <a:pt x="960877" y="10670"/>
                </a:lnTo>
                <a:lnTo>
                  <a:pt x="894578" y="2702"/>
                </a:lnTo>
                <a:lnTo>
                  <a:pt x="826769" y="0"/>
                </a:lnTo>
                <a:close/>
              </a:path>
              <a:path w="1653539" h="1630679">
                <a:moveTo>
                  <a:pt x="1153665" y="66421"/>
                </a:moveTo>
                <a:lnTo>
                  <a:pt x="823976" y="66421"/>
                </a:lnTo>
                <a:lnTo>
                  <a:pt x="885937" y="68898"/>
                </a:lnTo>
                <a:lnTo>
                  <a:pt x="946536" y="76203"/>
                </a:lnTo>
                <a:lnTo>
                  <a:pt x="1005575" y="88142"/>
                </a:lnTo>
                <a:lnTo>
                  <a:pt x="1062860" y="104520"/>
                </a:lnTo>
                <a:lnTo>
                  <a:pt x="1118193" y="125145"/>
                </a:lnTo>
                <a:lnTo>
                  <a:pt x="1171379" y="149822"/>
                </a:lnTo>
                <a:lnTo>
                  <a:pt x="1222221" y="178359"/>
                </a:lnTo>
                <a:lnTo>
                  <a:pt x="1270522" y="210562"/>
                </a:lnTo>
                <a:lnTo>
                  <a:pt x="1316088" y="246238"/>
                </a:lnTo>
                <a:lnTo>
                  <a:pt x="1358720" y="285192"/>
                </a:lnTo>
                <a:lnTo>
                  <a:pt x="1398224" y="327232"/>
                </a:lnTo>
                <a:lnTo>
                  <a:pt x="1434402" y="372164"/>
                </a:lnTo>
                <a:lnTo>
                  <a:pt x="1467060" y="419794"/>
                </a:lnTo>
                <a:lnTo>
                  <a:pt x="1495999" y="469929"/>
                </a:lnTo>
                <a:lnTo>
                  <a:pt x="1521025" y="522376"/>
                </a:lnTo>
                <a:lnTo>
                  <a:pt x="1541941" y="576940"/>
                </a:lnTo>
                <a:lnTo>
                  <a:pt x="1558550" y="633429"/>
                </a:lnTo>
                <a:lnTo>
                  <a:pt x="1570657" y="691649"/>
                </a:lnTo>
                <a:lnTo>
                  <a:pt x="1578065" y="751406"/>
                </a:lnTo>
                <a:lnTo>
                  <a:pt x="1580578" y="812507"/>
                </a:lnTo>
                <a:lnTo>
                  <a:pt x="1578065" y="873609"/>
                </a:lnTo>
                <a:lnTo>
                  <a:pt x="1570657" y="933366"/>
                </a:lnTo>
                <a:lnTo>
                  <a:pt x="1558550" y="991586"/>
                </a:lnTo>
                <a:lnTo>
                  <a:pt x="1541941" y="1048075"/>
                </a:lnTo>
                <a:lnTo>
                  <a:pt x="1521025" y="1102639"/>
                </a:lnTo>
                <a:lnTo>
                  <a:pt x="1495999" y="1155086"/>
                </a:lnTo>
                <a:lnTo>
                  <a:pt x="1467060" y="1205221"/>
                </a:lnTo>
                <a:lnTo>
                  <a:pt x="1434402" y="1252851"/>
                </a:lnTo>
                <a:lnTo>
                  <a:pt x="1398224" y="1297783"/>
                </a:lnTo>
                <a:lnTo>
                  <a:pt x="1358720" y="1339823"/>
                </a:lnTo>
                <a:lnTo>
                  <a:pt x="1316088" y="1378777"/>
                </a:lnTo>
                <a:lnTo>
                  <a:pt x="1270522" y="1414452"/>
                </a:lnTo>
                <a:lnTo>
                  <a:pt x="1222221" y="1446655"/>
                </a:lnTo>
                <a:lnTo>
                  <a:pt x="1171379" y="1475192"/>
                </a:lnTo>
                <a:lnTo>
                  <a:pt x="1118193" y="1499870"/>
                </a:lnTo>
                <a:lnTo>
                  <a:pt x="1062860" y="1520495"/>
                </a:lnTo>
                <a:lnTo>
                  <a:pt x="1005575" y="1536873"/>
                </a:lnTo>
                <a:lnTo>
                  <a:pt x="946536" y="1548811"/>
                </a:lnTo>
                <a:lnTo>
                  <a:pt x="885937" y="1556116"/>
                </a:lnTo>
                <a:lnTo>
                  <a:pt x="823976" y="1558594"/>
                </a:lnTo>
                <a:lnTo>
                  <a:pt x="1165591" y="1558594"/>
                </a:lnTo>
                <a:lnTo>
                  <a:pt x="1206719" y="1539541"/>
                </a:lnTo>
                <a:lnTo>
                  <a:pt x="1262278" y="1508393"/>
                </a:lnTo>
                <a:lnTo>
                  <a:pt x="1315051" y="1473240"/>
                </a:lnTo>
                <a:lnTo>
                  <a:pt x="1364824" y="1434290"/>
                </a:lnTo>
                <a:lnTo>
                  <a:pt x="1411385" y="1391753"/>
                </a:lnTo>
                <a:lnTo>
                  <a:pt x="1454522" y="1345839"/>
                </a:lnTo>
                <a:lnTo>
                  <a:pt x="1494022" y="1296758"/>
                </a:lnTo>
                <a:lnTo>
                  <a:pt x="1529671" y="1244720"/>
                </a:lnTo>
                <a:lnTo>
                  <a:pt x="1561258" y="1189935"/>
                </a:lnTo>
                <a:lnTo>
                  <a:pt x="1588568" y="1132611"/>
                </a:lnTo>
                <a:lnTo>
                  <a:pt x="1611391" y="1072961"/>
                </a:lnTo>
                <a:lnTo>
                  <a:pt x="1629512" y="1011192"/>
                </a:lnTo>
                <a:lnTo>
                  <a:pt x="1642719" y="947515"/>
                </a:lnTo>
                <a:lnTo>
                  <a:pt x="1650799" y="882140"/>
                </a:lnTo>
                <a:lnTo>
                  <a:pt x="1653539" y="815276"/>
                </a:lnTo>
                <a:lnTo>
                  <a:pt x="1650799" y="748411"/>
                </a:lnTo>
                <a:lnTo>
                  <a:pt x="1642719" y="683034"/>
                </a:lnTo>
                <a:lnTo>
                  <a:pt x="1629512" y="619355"/>
                </a:lnTo>
                <a:lnTo>
                  <a:pt x="1611391" y="557585"/>
                </a:lnTo>
                <a:lnTo>
                  <a:pt x="1588568" y="497933"/>
                </a:lnTo>
                <a:lnTo>
                  <a:pt x="1561258" y="440609"/>
                </a:lnTo>
                <a:lnTo>
                  <a:pt x="1529671" y="385823"/>
                </a:lnTo>
                <a:lnTo>
                  <a:pt x="1494022" y="333784"/>
                </a:lnTo>
                <a:lnTo>
                  <a:pt x="1454522" y="284702"/>
                </a:lnTo>
                <a:lnTo>
                  <a:pt x="1411385" y="238788"/>
                </a:lnTo>
                <a:lnTo>
                  <a:pt x="1364824" y="196251"/>
                </a:lnTo>
                <a:lnTo>
                  <a:pt x="1315051" y="157300"/>
                </a:lnTo>
                <a:lnTo>
                  <a:pt x="1262278" y="122146"/>
                </a:lnTo>
                <a:lnTo>
                  <a:pt x="1206719" y="90999"/>
                </a:lnTo>
                <a:lnTo>
                  <a:pt x="1153665" y="66421"/>
                </a:lnTo>
                <a:close/>
              </a:path>
            </a:pathLst>
          </a:custGeom>
          <a:solidFill>
            <a:srgbClr val="98CA3C"/>
          </a:solidFill>
        </p:spPr>
        <p:txBody>
          <a:bodyPr wrap="square" lIns="0" tIns="0" rIns="0" bIns="0" rtlCol="0"/>
          <a:lstStyle/>
          <a:p>
            <a:endParaRPr/>
          </a:p>
        </p:txBody>
      </p:sp>
      <p:sp>
        <p:nvSpPr>
          <p:cNvPr id="15" name="object 15"/>
          <p:cNvSpPr/>
          <p:nvPr/>
        </p:nvSpPr>
        <p:spPr>
          <a:xfrm>
            <a:off x="920028" y="2748782"/>
            <a:ext cx="1423670" cy="1403985"/>
          </a:xfrm>
          <a:custGeom>
            <a:avLst/>
            <a:gdLst/>
            <a:ahLst/>
            <a:cxnLst/>
            <a:rect l="l" t="t" r="r" b="b"/>
            <a:pathLst>
              <a:path w="1423670" h="1403985">
                <a:moveTo>
                  <a:pt x="711695" y="0"/>
                </a:moveTo>
                <a:lnTo>
                  <a:pt x="653410" y="2330"/>
                </a:lnTo>
                <a:lnTo>
                  <a:pt x="596407" y="9202"/>
                </a:lnTo>
                <a:lnTo>
                  <a:pt x="540871" y="20432"/>
                </a:lnTo>
                <a:lnTo>
                  <a:pt x="486985" y="35838"/>
                </a:lnTo>
                <a:lnTo>
                  <a:pt x="434936" y="55239"/>
                </a:lnTo>
                <a:lnTo>
                  <a:pt x="384907" y="78452"/>
                </a:lnTo>
                <a:lnTo>
                  <a:pt x="337083" y="105295"/>
                </a:lnTo>
                <a:lnTo>
                  <a:pt x="291648" y="135587"/>
                </a:lnTo>
                <a:lnTo>
                  <a:pt x="248788" y="169145"/>
                </a:lnTo>
                <a:lnTo>
                  <a:pt x="208686" y="205787"/>
                </a:lnTo>
                <a:lnTo>
                  <a:pt x="171527" y="245332"/>
                </a:lnTo>
                <a:lnTo>
                  <a:pt x="137496" y="287597"/>
                </a:lnTo>
                <a:lnTo>
                  <a:pt x="106778" y="332400"/>
                </a:lnTo>
                <a:lnTo>
                  <a:pt x="79556" y="379559"/>
                </a:lnTo>
                <a:lnTo>
                  <a:pt x="56016" y="428892"/>
                </a:lnTo>
                <a:lnTo>
                  <a:pt x="36343" y="480218"/>
                </a:lnTo>
                <a:lnTo>
                  <a:pt x="20719" y="533354"/>
                </a:lnTo>
                <a:lnTo>
                  <a:pt x="9331" y="588118"/>
                </a:lnTo>
                <a:lnTo>
                  <a:pt x="2363" y="644328"/>
                </a:lnTo>
                <a:lnTo>
                  <a:pt x="0" y="701802"/>
                </a:lnTo>
                <a:lnTo>
                  <a:pt x="2363" y="759275"/>
                </a:lnTo>
                <a:lnTo>
                  <a:pt x="9331" y="815485"/>
                </a:lnTo>
                <a:lnTo>
                  <a:pt x="20719" y="870249"/>
                </a:lnTo>
                <a:lnTo>
                  <a:pt x="36343" y="923385"/>
                </a:lnTo>
                <a:lnTo>
                  <a:pt x="56016" y="974711"/>
                </a:lnTo>
                <a:lnTo>
                  <a:pt x="79556" y="1024044"/>
                </a:lnTo>
                <a:lnTo>
                  <a:pt x="106778" y="1071203"/>
                </a:lnTo>
                <a:lnTo>
                  <a:pt x="137496" y="1116006"/>
                </a:lnTo>
                <a:lnTo>
                  <a:pt x="171527" y="1158271"/>
                </a:lnTo>
                <a:lnTo>
                  <a:pt x="208686" y="1197816"/>
                </a:lnTo>
                <a:lnTo>
                  <a:pt x="248788" y="1234458"/>
                </a:lnTo>
                <a:lnTo>
                  <a:pt x="291648" y="1268016"/>
                </a:lnTo>
                <a:lnTo>
                  <a:pt x="337083" y="1298308"/>
                </a:lnTo>
                <a:lnTo>
                  <a:pt x="384907" y="1325151"/>
                </a:lnTo>
                <a:lnTo>
                  <a:pt x="434936" y="1348364"/>
                </a:lnTo>
                <a:lnTo>
                  <a:pt x="486985" y="1367765"/>
                </a:lnTo>
                <a:lnTo>
                  <a:pt x="540871" y="1383171"/>
                </a:lnTo>
                <a:lnTo>
                  <a:pt x="596407" y="1394401"/>
                </a:lnTo>
                <a:lnTo>
                  <a:pt x="653410" y="1401273"/>
                </a:lnTo>
                <a:lnTo>
                  <a:pt x="711695" y="1403604"/>
                </a:lnTo>
                <a:lnTo>
                  <a:pt x="769980" y="1401273"/>
                </a:lnTo>
                <a:lnTo>
                  <a:pt x="826983" y="1394401"/>
                </a:lnTo>
                <a:lnTo>
                  <a:pt x="882519" y="1383171"/>
                </a:lnTo>
                <a:lnTo>
                  <a:pt x="936404" y="1367765"/>
                </a:lnTo>
                <a:lnTo>
                  <a:pt x="988454" y="1348364"/>
                </a:lnTo>
                <a:lnTo>
                  <a:pt x="1038483" y="1325151"/>
                </a:lnTo>
                <a:lnTo>
                  <a:pt x="1086307" y="1298308"/>
                </a:lnTo>
                <a:lnTo>
                  <a:pt x="1131741" y="1268016"/>
                </a:lnTo>
                <a:lnTo>
                  <a:pt x="1174602" y="1234458"/>
                </a:lnTo>
                <a:lnTo>
                  <a:pt x="1214704" y="1197816"/>
                </a:lnTo>
                <a:lnTo>
                  <a:pt x="1251862" y="1158271"/>
                </a:lnTo>
                <a:lnTo>
                  <a:pt x="1285893" y="1116006"/>
                </a:lnTo>
                <a:lnTo>
                  <a:pt x="1316612" y="1071203"/>
                </a:lnTo>
                <a:lnTo>
                  <a:pt x="1343833" y="1024044"/>
                </a:lnTo>
                <a:lnTo>
                  <a:pt x="1367373" y="974711"/>
                </a:lnTo>
                <a:lnTo>
                  <a:pt x="1387047" y="923385"/>
                </a:lnTo>
                <a:lnTo>
                  <a:pt x="1402670" y="870249"/>
                </a:lnTo>
                <a:lnTo>
                  <a:pt x="1414058" y="815485"/>
                </a:lnTo>
                <a:lnTo>
                  <a:pt x="1421026" y="759275"/>
                </a:lnTo>
                <a:lnTo>
                  <a:pt x="1423390" y="701802"/>
                </a:lnTo>
                <a:lnTo>
                  <a:pt x="1421026" y="644328"/>
                </a:lnTo>
                <a:lnTo>
                  <a:pt x="1414058" y="588118"/>
                </a:lnTo>
                <a:lnTo>
                  <a:pt x="1402670" y="533354"/>
                </a:lnTo>
                <a:lnTo>
                  <a:pt x="1387047" y="480218"/>
                </a:lnTo>
                <a:lnTo>
                  <a:pt x="1367373" y="428892"/>
                </a:lnTo>
                <a:lnTo>
                  <a:pt x="1343833" y="379559"/>
                </a:lnTo>
                <a:lnTo>
                  <a:pt x="1316612" y="332400"/>
                </a:lnTo>
                <a:lnTo>
                  <a:pt x="1285893" y="287597"/>
                </a:lnTo>
                <a:lnTo>
                  <a:pt x="1251862" y="245332"/>
                </a:lnTo>
                <a:lnTo>
                  <a:pt x="1214704" y="205787"/>
                </a:lnTo>
                <a:lnTo>
                  <a:pt x="1174602" y="169145"/>
                </a:lnTo>
                <a:lnTo>
                  <a:pt x="1131741" y="135587"/>
                </a:lnTo>
                <a:lnTo>
                  <a:pt x="1086307" y="105295"/>
                </a:lnTo>
                <a:lnTo>
                  <a:pt x="1038483" y="78452"/>
                </a:lnTo>
                <a:lnTo>
                  <a:pt x="988454" y="55239"/>
                </a:lnTo>
                <a:lnTo>
                  <a:pt x="936404" y="35838"/>
                </a:lnTo>
                <a:lnTo>
                  <a:pt x="882519" y="20432"/>
                </a:lnTo>
                <a:lnTo>
                  <a:pt x="826983" y="9202"/>
                </a:lnTo>
                <a:lnTo>
                  <a:pt x="769980" y="2330"/>
                </a:lnTo>
                <a:lnTo>
                  <a:pt x="711695" y="0"/>
                </a:lnTo>
                <a:close/>
              </a:path>
            </a:pathLst>
          </a:custGeom>
          <a:solidFill>
            <a:srgbClr val="229999"/>
          </a:solidFill>
        </p:spPr>
        <p:txBody>
          <a:bodyPr wrap="square" lIns="0" tIns="0" rIns="0" bIns="0" rtlCol="0"/>
          <a:lstStyle/>
          <a:p>
            <a:endParaRPr/>
          </a:p>
        </p:txBody>
      </p:sp>
      <p:sp>
        <p:nvSpPr>
          <p:cNvPr id="16" name="object 16"/>
          <p:cNvSpPr/>
          <p:nvPr/>
        </p:nvSpPr>
        <p:spPr>
          <a:xfrm>
            <a:off x="920028" y="2748779"/>
            <a:ext cx="1423670" cy="1403985"/>
          </a:xfrm>
          <a:custGeom>
            <a:avLst/>
            <a:gdLst/>
            <a:ahLst/>
            <a:cxnLst/>
            <a:rect l="l" t="t" r="r" b="b"/>
            <a:pathLst>
              <a:path w="1423670" h="1403985">
                <a:moveTo>
                  <a:pt x="711695" y="0"/>
                </a:moveTo>
                <a:lnTo>
                  <a:pt x="653410" y="2330"/>
                </a:lnTo>
                <a:lnTo>
                  <a:pt x="596407" y="9202"/>
                </a:lnTo>
                <a:lnTo>
                  <a:pt x="540871" y="20432"/>
                </a:lnTo>
                <a:lnTo>
                  <a:pt x="486985" y="35838"/>
                </a:lnTo>
                <a:lnTo>
                  <a:pt x="434936" y="55239"/>
                </a:lnTo>
                <a:lnTo>
                  <a:pt x="384907" y="78452"/>
                </a:lnTo>
                <a:lnTo>
                  <a:pt x="337083" y="105295"/>
                </a:lnTo>
                <a:lnTo>
                  <a:pt x="291648" y="135587"/>
                </a:lnTo>
                <a:lnTo>
                  <a:pt x="248788" y="169145"/>
                </a:lnTo>
                <a:lnTo>
                  <a:pt x="208686" y="205787"/>
                </a:lnTo>
                <a:lnTo>
                  <a:pt x="171527" y="245332"/>
                </a:lnTo>
                <a:lnTo>
                  <a:pt x="137496" y="287597"/>
                </a:lnTo>
                <a:lnTo>
                  <a:pt x="106778" y="332400"/>
                </a:lnTo>
                <a:lnTo>
                  <a:pt x="79556" y="379559"/>
                </a:lnTo>
                <a:lnTo>
                  <a:pt x="56016" y="428892"/>
                </a:lnTo>
                <a:lnTo>
                  <a:pt x="36343" y="480218"/>
                </a:lnTo>
                <a:lnTo>
                  <a:pt x="20719" y="533354"/>
                </a:lnTo>
                <a:lnTo>
                  <a:pt x="9331" y="588118"/>
                </a:lnTo>
                <a:lnTo>
                  <a:pt x="2363" y="644328"/>
                </a:lnTo>
                <a:lnTo>
                  <a:pt x="0" y="701802"/>
                </a:lnTo>
                <a:lnTo>
                  <a:pt x="2363" y="759277"/>
                </a:lnTo>
                <a:lnTo>
                  <a:pt x="9331" y="815489"/>
                </a:lnTo>
                <a:lnTo>
                  <a:pt x="20719" y="870253"/>
                </a:lnTo>
                <a:lnTo>
                  <a:pt x="36343" y="923390"/>
                </a:lnTo>
                <a:lnTo>
                  <a:pt x="56016" y="974716"/>
                </a:lnTo>
                <a:lnTo>
                  <a:pt x="79556" y="1024050"/>
                </a:lnTo>
                <a:lnTo>
                  <a:pt x="106778" y="1071209"/>
                </a:lnTo>
                <a:lnTo>
                  <a:pt x="137496" y="1116012"/>
                </a:lnTo>
                <a:lnTo>
                  <a:pt x="171527" y="1158276"/>
                </a:lnTo>
                <a:lnTo>
                  <a:pt x="208686" y="1197821"/>
                </a:lnTo>
                <a:lnTo>
                  <a:pt x="248788" y="1234462"/>
                </a:lnTo>
                <a:lnTo>
                  <a:pt x="291648" y="1268020"/>
                </a:lnTo>
                <a:lnTo>
                  <a:pt x="337083" y="1298311"/>
                </a:lnTo>
                <a:lnTo>
                  <a:pt x="384907" y="1325154"/>
                </a:lnTo>
                <a:lnTo>
                  <a:pt x="434936" y="1348366"/>
                </a:lnTo>
                <a:lnTo>
                  <a:pt x="486985" y="1367766"/>
                </a:lnTo>
                <a:lnTo>
                  <a:pt x="540871" y="1383172"/>
                </a:lnTo>
                <a:lnTo>
                  <a:pt x="596407" y="1394402"/>
                </a:lnTo>
                <a:lnTo>
                  <a:pt x="653410" y="1401273"/>
                </a:lnTo>
                <a:lnTo>
                  <a:pt x="711695" y="1403604"/>
                </a:lnTo>
                <a:lnTo>
                  <a:pt x="769980" y="1401273"/>
                </a:lnTo>
                <a:lnTo>
                  <a:pt x="826983" y="1394402"/>
                </a:lnTo>
                <a:lnTo>
                  <a:pt x="882519" y="1383172"/>
                </a:lnTo>
                <a:lnTo>
                  <a:pt x="936404" y="1367766"/>
                </a:lnTo>
                <a:lnTo>
                  <a:pt x="988454" y="1348366"/>
                </a:lnTo>
                <a:lnTo>
                  <a:pt x="1038483" y="1325154"/>
                </a:lnTo>
                <a:lnTo>
                  <a:pt x="1086307" y="1298311"/>
                </a:lnTo>
                <a:lnTo>
                  <a:pt x="1131741" y="1268020"/>
                </a:lnTo>
                <a:lnTo>
                  <a:pt x="1174602" y="1234462"/>
                </a:lnTo>
                <a:lnTo>
                  <a:pt x="1214704" y="1197821"/>
                </a:lnTo>
                <a:lnTo>
                  <a:pt x="1251862" y="1158276"/>
                </a:lnTo>
                <a:lnTo>
                  <a:pt x="1285893" y="1116012"/>
                </a:lnTo>
                <a:lnTo>
                  <a:pt x="1316612" y="1071209"/>
                </a:lnTo>
                <a:lnTo>
                  <a:pt x="1343833" y="1024050"/>
                </a:lnTo>
                <a:lnTo>
                  <a:pt x="1367373" y="974716"/>
                </a:lnTo>
                <a:lnTo>
                  <a:pt x="1387047" y="923390"/>
                </a:lnTo>
                <a:lnTo>
                  <a:pt x="1402670" y="870253"/>
                </a:lnTo>
                <a:lnTo>
                  <a:pt x="1414058" y="815489"/>
                </a:lnTo>
                <a:lnTo>
                  <a:pt x="1421026" y="759277"/>
                </a:lnTo>
                <a:lnTo>
                  <a:pt x="1423390" y="701802"/>
                </a:lnTo>
                <a:lnTo>
                  <a:pt x="1421026" y="644328"/>
                </a:lnTo>
                <a:lnTo>
                  <a:pt x="1414058" y="588118"/>
                </a:lnTo>
                <a:lnTo>
                  <a:pt x="1402670" y="533354"/>
                </a:lnTo>
                <a:lnTo>
                  <a:pt x="1387047" y="480218"/>
                </a:lnTo>
                <a:lnTo>
                  <a:pt x="1367373" y="428892"/>
                </a:lnTo>
                <a:lnTo>
                  <a:pt x="1343833" y="379559"/>
                </a:lnTo>
                <a:lnTo>
                  <a:pt x="1316612" y="332400"/>
                </a:lnTo>
                <a:lnTo>
                  <a:pt x="1285893" y="287597"/>
                </a:lnTo>
                <a:lnTo>
                  <a:pt x="1251862" y="245332"/>
                </a:lnTo>
                <a:lnTo>
                  <a:pt x="1214704" y="205787"/>
                </a:lnTo>
                <a:lnTo>
                  <a:pt x="1174602" y="169145"/>
                </a:lnTo>
                <a:lnTo>
                  <a:pt x="1131741" y="135587"/>
                </a:lnTo>
                <a:lnTo>
                  <a:pt x="1086307" y="105295"/>
                </a:lnTo>
                <a:lnTo>
                  <a:pt x="1038483" y="78452"/>
                </a:lnTo>
                <a:lnTo>
                  <a:pt x="988454" y="55239"/>
                </a:lnTo>
                <a:lnTo>
                  <a:pt x="936404" y="35838"/>
                </a:lnTo>
                <a:lnTo>
                  <a:pt x="882519" y="20432"/>
                </a:lnTo>
                <a:lnTo>
                  <a:pt x="826983" y="9202"/>
                </a:lnTo>
                <a:lnTo>
                  <a:pt x="769980" y="2330"/>
                </a:lnTo>
                <a:lnTo>
                  <a:pt x="711695" y="0"/>
                </a:lnTo>
                <a:close/>
              </a:path>
            </a:pathLst>
          </a:custGeom>
          <a:solidFill>
            <a:srgbClr val="98CA3C"/>
          </a:solidFill>
        </p:spPr>
        <p:txBody>
          <a:bodyPr wrap="square" lIns="0" tIns="0" rIns="0" bIns="0" rtlCol="0"/>
          <a:lstStyle/>
          <a:p>
            <a:endParaRPr/>
          </a:p>
        </p:txBody>
      </p:sp>
      <p:sp>
        <p:nvSpPr>
          <p:cNvPr id="17" name="object 17"/>
          <p:cNvSpPr/>
          <p:nvPr/>
        </p:nvSpPr>
        <p:spPr>
          <a:xfrm>
            <a:off x="1109931" y="3615481"/>
            <a:ext cx="1048385" cy="124460"/>
          </a:xfrm>
          <a:custGeom>
            <a:avLst/>
            <a:gdLst/>
            <a:ahLst/>
            <a:cxnLst/>
            <a:rect l="l" t="t" r="r" b="b"/>
            <a:pathLst>
              <a:path w="1048385" h="124460">
                <a:moveTo>
                  <a:pt x="938911" y="0"/>
                </a:moveTo>
                <a:lnTo>
                  <a:pt x="104978" y="0"/>
                </a:lnTo>
                <a:lnTo>
                  <a:pt x="0" y="124307"/>
                </a:lnTo>
                <a:lnTo>
                  <a:pt x="1048156" y="124307"/>
                </a:lnTo>
                <a:lnTo>
                  <a:pt x="1035588" y="110007"/>
                </a:lnTo>
                <a:lnTo>
                  <a:pt x="36842" y="110007"/>
                </a:lnTo>
                <a:lnTo>
                  <a:pt x="117678" y="14338"/>
                </a:lnTo>
                <a:lnTo>
                  <a:pt x="951511" y="14338"/>
                </a:lnTo>
                <a:lnTo>
                  <a:pt x="938911" y="0"/>
                </a:lnTo>
                <a:close/>
              </a:path>
              <a:path w="1048385" h="124460">
                <a:moveTo>
                  <a:pt x="951511" y="14338"/>
                </a:moveTo>
                <a:lnTo>
                  <a:pt x="926528" y="14338"/>
                </a:lnTo>
                <a:lnTo>
                  <a:pt x="1010488" y="110007"/>
                </a:lnTo>
                <a:lnTo>
                  <a:pt x="1035588" y="110007"/>
                </a:lnTo>
                <a:lnTo>
                  <a:pt x="951511" y="14338"/>
                </a:lnTo>
                <a:close/>
              </a:path>
            </a:pathLst>
          </a:custGeom>
          <a:solidFill>
            <a:srgbClr val="FFFFFF"/>
          </a:solidFill>
        </p:spPr>
        <p:txBody>
          <a:bodyPr wrap="square" lIns="0" tIns="0" rIns="0" bIns="0" rtlCol="0"/>
          <a:lstStyle/>
          <a:p>
            <a:endParaRPr/>
          </a:p>
        </p:txBody>
      </p:sp>
      <p:sp>
        <p:nvSpPr>
          <p:cNvPr id="18" name="object 18"/>
          <p:cNvSpPr/>
          <p:nvPr/>
        </p:nvSpPr>
        <p:spPr>
          <a:xfrm>
            <a:off x="1109510" y="3752850"/>
            <a:ext cx="1050290" cy="29209"/>
          </a:xfrm>
          <a:custGeom>
            <a:avLst/>
            <a:gdLst/>
            <a:ahLst/>
            <a:cxnLst/>
            <a:rect l="l" t="t" r="r" b="b"/>
            <a:pathLst>
              <a:path w="1050289" h="29210">
                <a:moveTo>
                  <a:pt x="1050023" y="0"/>
                </a:moveTo>
                <a:lnTo>
                  <a:pt x="0" y="0"/>
                </a:lnTo>
                <a:lnTo>
                  <a:pt x="0" y="28613"/>
                </a:lnTo>
                <a:lnTo>
                  <a:pt x="1050023" y="28613"/>
                </a:lnTo>
                <a:lnTo>
                  <a:pt x="1050023" y="20535"/>
                </a:lnTo>
                <a:lnTo>
                  <a:pt x="818972" y="20535"/>
                </a:lnTo>
                <a:lnTo>
                  <a:pt x="817486" y="18478"/>
                </a:lnTo>
                <a:lnTo>
                  <a:pt x="18961" y="18478"/>
                </a:lnTo>
                <a:lnTo>
                  <a:pt x="18961" y="10198"/>
                </a:lnTo>
                <a:lnTo>
                  <a:pt x="817467" y="10198"/>
                </a:lnTo>
                <a:lnTo>
                  <a:pt x="818972" y="8115"/>
                </a:lnTo>
                <a:lnTo>
                  <a:pt x="1050023" y="8115"/>
                </a:lnTo>
                <a:lnTo>
                  <a:pt x="1050023" y="0"/>
                </a:lnTo>
                <a:close/>
              </a:path>
              <a:path w="1050289" h="29210">
                <a:moveTo>
                  <a:pt x="1050023" y="8115"/>
                </a:moveTo>
                <a:lnTo>
                  <a:pt x="1012583" y="8115"/>
                </a:lnTo>
                <a:lnTo>
                  <a:pt x="1014857" y="10858"/>
                </a:lnTo>
                <a:lnTo>
                  <a:pt x="1014857" y="17792"/>
                </a:lnTo>
                <a:lnTo>
                  <a:pt x="1012583" y="20535"/>
                </a:lnTo>
                <a:lnTo>
                  <a:pt x="1050023" y="20535"/>
                </a:lnTo>
                <a:lnTo>
                  <a:pt x="1050023" y="8115"/>
                </a:lnTo>
                <a:close/>
              </a:path>
              <a:path w="1050289" h="29210">
                <a:moveTo>
                  <a:pt x="817467" y="10198"/>
                </a:moveTo>
                <a:lnTo>
                  <a:pt x="94589" y="10198"/>
                </a:lnTo>
                <a:lnTo>
                  <a:pt x="94589" y="18478"/>
                </a:lnTo>
                <a:lnTo>
                  <a:pt x="817486" y="18478"/>
                </a:lnTo>
                <a:lnTo>
                  <a:pt x="816991" y="17792"/>
                </a:lnTo>
                <a:lnTo>
                  <a:pt x="816991" y="10858"/>
                </a:lnTo>
                <a:lnTo>
                  <a:pt x="817467" y="10198"/>
                </a:lnTo>
                <a:close/>
              </a:path>
            </a:pathLst>
          </a:custGeom>
          <a:solidFill>
            <a:srgbClr val="FFFFFF"/>
          </a:solidFill>
        </p:spPr>
        <p:txBody>
          <a:bodyPr wrap="square" lIns="0" tIns="0" rIns="0" bIns="0" rtlCol="0"/>
          <a:lstStyle/>
          <a:p>
            <a:endParaRPr/>
          </a:p>
        </p:txBody>
      </p:sp>
      <p:sp>
        <p:nvSpPr>
          <p:cNvPr id="19" name="object 19"/>
          <p:cNvSpPr/>
          <p:nvPr/>
        </p:nvSpPr>
        <p:spPr>
          <a:xfrm>
            <a:off x="1214909" y="3081521"/>
            <a:ext cx="829944" cy="521334"/>
          </a:xfrm>
          <a:custGeom>
            <a:avLst/>
            <a:gdLst/>
            <a:ahLst/>
            <a:cxnLst/>
            <a:rect l="l" t="t" r="r" b="b"/>
            <a:pathLst>
              <a:path w="829944" h="521335">
                <a:moveTo>
                  <a:pt x="829665" y="0"/>
                </a:moveTo>
                <a:lnTo>
                  <a:pt x="0" y="0"/>
                </a:lnTo>
                <a:lnTo>
                  <a:pt x="0" y="520801"/>
                </a:lnTo>
                <a:lnTo>
                  <a:pt x="829665" y="520801"/>
                </a:lnTo>
                <a:lnTo>
                  <a:pt x="829665" y="510451"/>
                </a:lnTo>
                <a:lnTo>
                  <a:pt x="416864" y="510451"/>
                </a:lnTo>
                <a:lnTo>
                  <a:pt x="403976" y="505447"/>
                </a:lnTo>
                <a:lnTo>
                  <a:pt x="397911" y="493169"/>
                </a:lnTo>
                <a:lnTo>
                  <a:pt x="402367" y="479290"/>
                </a:lnTo>
                <a:lnTo>
                  <a:pt x="413681" y="472575"/>
                </a:lnTo>
                <a:lnTo>
                  <a:pt x="829665" y="472575"/>
                </a:lnTo>
                <a:lnTo>
                  <a:pt x="829665" y="459930"/>
                </a:lnTo>
                <a:lnTo>
                  <a:pt x="36525" y="459930"/>
                </a:lnTo>
                <a:lnTo>
                  <a:pt x="36525" y="28867"/>
                </a:lnTo>
                <a:lnTo>
                  <a:pt x="829665" y="28867"/>
                </a:lnTo>
                <a:lnTo>
                  <a:pt x="829665" y="19354"/>
                </a:lnTo>
                <a:lnTo>
                  <a:pt x="393877" y="19354"/>
                </a:lnTo>
                <a:lnTo>
                  <a:pt x="393877" y="5613"/>
                </a:lnTo>
                <a:lnTo>
                  <a:pt x="829665" y="5613"/>
                </a:lnTo>
                <a:lnTo>
                  <a:pt x="829665" y="0"/>
                </a:lnTo>
                <a:close/>
              </a:path>
              <a:path w="829944" h="521335">
                <a:moveTo>
                  <a:pt x="829665" y="472575"/>
                </a:moveTo>
                <a:lnTo>
                  <a:pt x="413681" y="472575"/>
                </a:lnTo>
                <a:lnTo>
                  <a:pt x="428205" y="476599"/>
                </a:lnTo>
                <a:lnTo>
                  <a:pt x="435415" y="487166"/>
                </a:lnTo>
                <a:lnTo>
                  <a:pt x="431772" y="502235"/>
                </a:lnTo>
                <a:lnTo>
                  <a:pt x="421796" y="509774"/>
                </a:lnTo>
                <a:lnTo>
                  <a:pt x="416864" y="510451"/>
                </a:lnTo>
                <a:lnTo>
                  <a:pt x="829665" y="510451"/>
                </a:lnTo>
                <a:lnTo>
                  <a:pt x="829665" y="472575"/>
                </a:lnTo>
                <a:close/>
              </a:path>
              <a:path w="829944" h="521335">
                <a:moveTo>
                  <a:pt x="829665" y="28867"/>
                </a:moveTo>
                <a:lnTo>
                  <a:pt x="797204" y="28867"/>
                </a:lnTo>
                <a:lnTo>
                  <a:pt x="797204" y="459930"/>
                </a:lnTo>
                <a:lnTo>
                  <a:pt x="829665" y="459930"/>
                </a:lnTo>
                <a:lnTo>
                  <a:pt x="829665" y="28867"/>
                </a:lnTo>
                <a:close/>
              </a:path>
              <a:path w="829944" h="521335">
                <a:moveTo>
                  <a:pt x="829665" y="5613"/>
                </a:moveTo>
                <a:lnTo>
                  <a:pt x="439877" y="5613"/>
                </a:lnTo>
                <a:lnTo>
                  <a:pt x="439877" y="19354"/>
                </a:lnTo>
                <a:lnTo>
                  <a:pt x="829665" y="19354"/>
                </a:lnTo>
                <a:lnTo>
                  <a:pt x="829665" y="5613"/>
                </a:lnTo>
                <a:close/>
              </a:path>
            </a:pathLst>
          </a:custGeom>
          <a:solidFill>
            <a:srgbClr val="FFFFFF"/>
          </a:solidFill>
        </p:spPr>
        <p:txBody>
          <a:bodyPr wrap="square" lIns="0" tIns="0" rIns="0" bIns="0" rtlCol="0"/>
          <a:lstStyle/>
          <a:p>
            <a:endParaRPr/>
          </a:p>
        </p:txBody>
      </p:sp>
      <p:sp>
        <p:nvSpPr>
          <p:cNvPr id="20" name="object 20"/>
          <p:cNvSpPr/>
          <p:nvPr/>
        </p:nvSpPr>
        <p:spPr>
          <a:xfrm>
            <a:off x="3738083" y="2679450"/>
            <a:ext cx="1653539" cy="1630680"/>
          </a:xfrm>
          <a:custGeom>
            <a:avLst/>
            <a:gdLst/>
            <a:ahLst/>
            <a:cxnLst/>
            <a:rect l="l" t="t" r="r" b="b"/>
            <a:pathLst>
              <a:path w="1653539" h="1630679">
                <a:moveTo>
                  <a:pt x="826769" y="0"/>
                </a:moveTo>
                <a:lnTo>
                  <a:pt x="758961" y="2702"/>
                </a:lnTo>
                <a:lnTo>
                  <a:pt x="692662" y="10670"/>
                </a:lnTo>
                <a:lnTo>
                  <a:pt x="628086" y="23694"/>
                </a:lnTo>
                <a:lnTo>
                  <a:pt x="565445" y="41563"/>
                </a:lnTo>
                <a:lnTo>
                  <a:pt x="504952" y="64068"/>
                </a:lnTo>
                <a:lnTo>
                  <a:pt x="446820" y="90999"/>
                </a:lnTo>
                <a:lnTo>
                  <a:pt x="391261" y="122146"/>
                </a:lnTo>
                <a:lnTo>
                  <a:pt x="338488" y="157300"/>
                </a:lnTo>
                <a:lnTo>
                  <a:pt x="288715" y="196251"/>
                </a:lnTo>
                <a:lnTo>
                  <a:pt x="242154" y="238788"/>
                </a:lnTo>
                <a:lnTo>
                  <a:pt x="199017" y="284702"/>
                </a:lnTo>
                <a:lnTo>
                  <a:pt x="159517" y="333784"/>
                </a:lnTo>
                <a:lnTo>
                  <a:pt x="123868" y="385823"/>
                </a:lnTo>
                <a:lnTo>
                  <a:pt x="92281" y="440609"/>
                </a:lnTo>
                <a:lnTo>
                  <a:pt x="64971" y="497933"/>
                </a:lnTo>
                <a:lnTo>
                  <a:pt x="42148" y="557585"/>
                </a:lnTo>
                <a:lnTo>
                  <a:pt x="24027" y="619355"/>
                </a:lnTo>
                <a:lnTo>
                  <a:pt x="10820" y="683034"/>
                </a:lnTo>
                <a:lnTo>
                  <a:pt x="2740" y="748411"/>
                </a:lnTo>
                <a:lnTo>
                  <a:pt x="0" y="815276"/>
                </a:lnTo>
                <a:lnTo>
                  <a:pt x="2740" y="882140"/>
                </a:lnTo>
                <a:lnTo>
                  <a:pt x="10820" y="947515"/>
                </a:lnTo>
                <a:lnTo>
                  <a:pt x="24027" y="1011192"/>
                </a:lnTo>
                <a:lnTo>
                  <a:pt x="42148" y="1072961"/>
                </a:lnTo>
                <a:lnTo>
                  <a:pt x="64971" y="1132611"/>
                </a:lnTo>
                <a:lnTo>
                  <a:pt x="92281" y="1189935"/>
                </a:lnTo>
                <a:lnTo>
                  <a:pt x="123868" y="1244720"/>
                </a:lnTo>
                <a:lnTo>
                  <a:pt x="159517" y="1296758"/>
                </a:lnTo>
                <a:lnTo>
                  <a:pt x="199017" y="1345839"/>
                </a:lnTo>
                <a:lnTo>
                  <a:pt x="242154" y="1391753"/>
                </a:lnTo>
                <a:lnTo>
                  <a:pt x="288715" y="1434290"/>
                </a:lnTo>
                <a:lnTo>
                  <a:pt x="338488" y="1473240"/>
                </a:lnTo>
                <a:lnTo>
                  <a:pt x="391261" y="1508393"/>
                </a:lnTo>
                <a:lnTo>
                  <a:pt x="446820" y="1539541"/>
                </a:lnTo>
                <a:lnTo>
                  <a:pt x="504952" y="1566472"/>
                </a:lnTo>
                <a:lnTo>
                  <a:pt x="565445" y="1588977"/>
                </a:lnTo>
                <a:lnTo>
                  <a:pt x="628086" y="1606846"/>
                </a:lnTo>
                <a:lnTo>
                  <a:pt x="692662" y="1619869"/>
                </a:lnTo>
                <a:lnTo>
                  <a:pt x="758961" y="1627837"/>
                </a:lnTo>
                <a:lnTo>
                  <a:pt x="826769" y="1630540"/>
                </a:lnTo>
                <a:lnTo>
                  <a:pt x="894578" y="1627837"/>
                </a:lnTo>
                <a:lnTo>
                  <a:pt x="960877" y="1619869"/>
                </a:lnTo>
                <a:lnTo>
                  <a:pt x="1025453" y="1606846"/>
                </a:lnTo>
                <a:lnTo>
                  <a:pt x="1088094" y="1588977"/>
                </a:lnTo>
                <a:lnTo>
                  <a:pt x="1148587" y="1566472"/>
                </a:lnTo>
                <a:lnTo>
                  <a:pt x="1165591" y="1558594"/>
                </a:lnTo>
                <a:lnTo>
                  <a:pt x="823975" y="1558594"/>
                </a:lnTo>
                <a:lnTo>
                  <a:pt x="762012" y="1556116"/>
                </a:lnTo>
                <a:lnTo>
                  <a:pt x="701412" y="1548811"/>
                </a:lnTo>
                <a:lnTo>
                  <a:pt x="642371" y="1536873"/>
                </a:lnTo>
                <a:lnTo>
                  <a:pt x="585085" y="1520495"/>
                </a:lnTo>
                <a:lnTo>
                  <a:pt x="529750" y="1499870"/>
                </a:lnTo>
                <a:lnTo>
                  <a:pt x="476564" y="1475192"/>
                </a:lnTo>
                <a:lnTo>
                  <a:pt x="425721" y="1446655"/>
                </a:lnTo>
                <a:lnTo>
                  <a:pt x="377419" y="1414452"/>
                </a:lnTo>
                <a:lnTo>
                  <a:pt x="331853" y="1378777"/>
                </a:lnTo>
                <a:lnTo>
                  <a:pt x="289220" y="1339823"/>
                </a:lnTo>
                <a:lnTo>
                  <a:pt x="249716" y="1297783"/>
                </a:lnTo>
                <a:lnTo>
                  <a:pt x="213537" y="1252851"/>
                </a:lnTo>
                <a:lnTo>
                  <a:pt x="180879" y="1205221"/>
                </a:lnTo>
                <a:lnTo>
                  <a:pt x="151939" y="1155086"/>
                </a:lnTo>
                <a:lnTo>
                  <a:pt x="126913" y="1102639"/>
                </a:lnTo>
                <a:lnTo>
                  <a:pt x="105998" y="1048075"/>
                </a:lnTo>
                <a:lnTo>
                  <a:pt x="89388" y="991586"/>
                </a:lnTo>
                <a:lnTo>
                  <a:pt x="77281" y="933366"/>
                </a:lnTo>
                <a:lnTo>
                  <a:pt x="69873" y="873609"/>
                </a:lnTo>
                <a:lnTo>
                  <a:pt x="67360" y="812507"/>
                </a:lnTo>
                <a:lnTo>
                  <a:pt x="69873" y="751406"/>
                </a:lnTo>
                <a:lnTo>
                  <a:pt x="77281" y="691649"/>
                </a:lnTo>
                <a:lnTo>
                  <a:pt x="89388" y="633429"/>
                </a:lnTo>
                <a:lnTo>
                  <a:pt x="105998" y="576940"/>
                </a:lnTo>
                <a:lnTo>
                  <a:pt x="126913" y="522376"/>
                </a:lnTo>
                <a:lnTo>
                  <a:pt x="151939" y="469929"/>
                </a:lnTo>
                <a:lnTo>
                  <a:pt x="180879" y="419794"/>
                </a:lnTo>
                <a:lnTo>
                  <a:pt x="213537" y="372164"/>
                </a:lnTo>
                <a:lnTo>
                  <a:pt x="249716" y="327232"/>
                </a:lnTo>
                <a:lnTo>
                  <a:pt x="289220" y="285192"/>
                </a:lnTo>
                <a:lnTo>
                  <a:pt x="331853" y="246238"/>
                </a:lnTo>
                <a:lnTo>
                  <a:pt x="377419" y="210562"/>
                </a:lnTo>
                <a:lnTo>
                  <a:pt x="425721" y="178359"/>
                </a:lnTo>
                <a:lnTo>
                  <a:pt x="476564" y="149822"/>
                </a:lnTo>
                <a:lnTo>
                  <a:pt x="529750" y="125145"/>
                </a:lnTo>
                <a:lnTo>
                  <a:pt x="585085" y="104520"/>
                </a:lnTo>
                <a:lnTo>
                  <a:pt x="642371" y="88142"/>
                </a:lnTo>
                <a:lnTo>
                  <a:pt x="701412" y="76203"/>
                </a:lnTo>
                <a:lnTo>
                  <a:pt x="762012" y="68898"/>
                </a:lnTo>
                <a:lnTo>
                  <a:pt x="823975" y="66421"/>
                </a:lnTo>
                <a:lnTo>
                  <a:pt x="1153665" y="66421"/>
                </a:lnTo>
                <a:lnTo>
                  <a:pt x="1148587" y="64068"/>
                </a:lnTo>
                <a:lnTo>
                  <a:pt x="1088094" y="41563"/>
                </a:lnTo>
                <a:lnTo>
                  <a:pt x="1025453" y="23694"/>
                </a:lnTo>
                <a:lnTo>
                  <a:pt x="960877" y="10670"/>
                </a:lnTo>
                <a:lnTo>
                  <a:pt x="894578" y="2702"/>
                </a:lnTo>
                <a:lnTo>
                  <a:pt x="826769" y="0"/>
                </a:lnTo>
                <a:close/>
              </a:path>
              <a:path w="1653539" h="1630679">
                <a:moveTo>
                  <a:pt x="1153665" y="66421"/>
                </a:moveTo>
                <a:lnTo>
                  <a:pt x="823975" y="66421"/>
                </a:lnTo>
                <a:lnTo>
                  <a:pt x="885937" y="68898"/>
                </a:lnTo>
                <a:lnTo>
                  <a:pt x="946536" y="76203"/>
                </a:lnTo>
                <a:lnTo>
                  <a:pt x="1005575" y="88142"/>
                </a:lnTo>
                <a:lnTo>
                  <a:pt x="1062860" y="104520"/>
                </a:lnTo>
                <a:lnTo>
                  <a:pt x="1118193" y="125145"/>
                </a:lnTo>
                <a:lnTo>
                  <a:pt x="1171379" y="149822"/>
                </a:lnTo>
                <a:lnTo>
                  <a:pt x="1222221" y="178359"/>
                </a:lnTo>
                <a:lnTo>
                  <a:pt x="1270522" y="210562"/>
                </a:lnTo>
                <a:lnTo>
                  <a:pt x="1316088" y="246238"/>
                </a:lnTo>
                <a:lnTo>
                  <a:pt x="1358720" y="285192"/>
                </a:lnTo>
                <a:lnTo>
                  <a:pt x="1398224" y="327232"/>
                </a:lnTo>
                <a:lnTo>
                  <a:pt x="1434402" y="372164"/>
                </a:lnTo>
                <a:lnTo>
                  <a:pt x="1467060" y="419794"/>
                </a:lnTo>
                <a:lnTo>
                  <a:pt x="1495999" y="469929"/>
                </a:lnTo>
                <a:lnTo>
                  <a:pt x="1521025" y="522376"/>
                </a:lnTo>
                <a:lnTo>
                  <a:pt x="1541941" y="576940"/>
                </a:lnTo>
                <a:lnTo>
                  <a:pt x="1558550" y="633429"/>
                </a:lnTo>
                <a:lnTo>
                  <a:pt x="1570657" y="691649"/>
                </a:lnTo>
                <a:lnTo>
                  <a:pt x="1578065" y="751406"/>
                </a:lnTo>
                <a:lnTo>
                  <a:pt x="1580578" y="812507"/>
                </a:lnTo>
                <a:lnTo>
                  <a:pt x="1578065" y="873609"/>
                </a:lnTo>
                <a:lnTo>
                  <a:pt x="1570657" y="933366"/>
                </a:lnTo>
                <a:lnTo>
                  <a:pt x="1558550" y="991586"/>
                </a:lnTo>
                <a:lnTo>
                  <a:pt x="1541941" y="1048075"/>
                </a:lnTo>
                <a:lnTo>
                  <a:pt x="1521025" y="1102639"/>
                </a:lnTo>
                <a:lnTo>
                  <a:pt x="1495999" y="1155086"/>
                </a:lnTo>
                <a:lnTo>
                  <a:pt x="1467060" y="1205221"/>
                </a:lnTo>
                <a:lnTo>
                  <a:pt x="1434402" y="1252851"/>
                </a:lnTo>
                <a:lnTo>
                  <a:pt x="1398224" y="1297783"/>
                </a:lnTo>
                <a:lnTo>
                  <a:pt x="1358720" y="1339823"/>
                </a:lnTo>
                <a:lnTo>
                  <a:pt x="1316088" y="1378777"/>
                </a:lnTo>
                <a:lnTo>
                  <a:pt x="1270522" y="1414452"/>
                </a:lnTo>
                <a:lnTo>
                  <a:pt x="1222221" y="1446655"/>
                </a:lnTo>
                <a:lnTo>
                  <a:pt x="1171379" y="1475192"/>
                </a:lnTo>
                <a:lnTo>
                  <a:pt x="1118193" y="1499870"/>
                </a:lnTo>
                <a:lnTo>
                  <a:pt x="1062860" y="1520495"/>
                </a:lnTo>
                <a:lnTo>
                  <a:pt x="1005575" y="1536873"/>
                </a:lnTo>
                <a:lnTo>
                  <a:pt x="946536" y="1548811"/>
                </a:lnTo>
                <a:lnTo>
                  <a:pt x="885937" y="1556116"/>
                </a:lnTo>
                <a:lnTo>
                  <a:pt x="823975" y="1558594"/>
                </a:lnTo>
                <a:lnTo>
                  <a:pt x="1165591" y="1558594"/>
                </a:lnTo>
                <a:lnTo>
                  <a:pt x="1206719" y="1539541"/>
                </a:lnTo>
                <a:lnTo>
                  <a:pt x="1262278" y="1508393"/>
                </a:lnTo>
                <a:lnTo>
                  <a:pt x="1315051" y="1473240"/>
                </a:lnTo>
                <a:lnTo>
                  <a:pt x="1364824" y="1434290"/>
                </a:lnTo>
                <a:lnTo>
                  <a:pt x="1411385" y="1391753"/>
                </a:lnTo>
                <a:lnTo>
                  <a:pt x="1454522" y="1345839"/>
                </a:lnTo>
                <a:lnTo>
                  <a:pt x="1494022" y="1296758"/>
                </a:lnTo>
                <a:lnTo>
                  <a:pt x="1529671" y="1244720"/>
                </a:lnTo>
                <a:lnTo>
                  <a:pt x="1561258" y="1189935"/>
                </a:lnTo>
                <a:lnTo>
                  <a:pt x="1588568" y="1132611"/>
                </a:lnTo>
                <a:lnTo>
                  <a:pt x="1611391" y="1072961"/>
                </a:lnTo>
                <a:lnTo>
                  <a:pt x="1629512" y="1011192"/>
                </a:lnTo>
                <a:lnTo>
                  <a:pt x="1642719" y="947515"/>
                </a:lnTo>
                <a:lnTo>
                  <a:pt x="1650799" y="882140"/>
                </a:lnTo>
                <a:lnTo>
                  <a:pt x="1653539" y="815276"/>
                </a:lnTo>
                <a:lnTo>
                  <a:pt x="1650799" y="748411"/>
                </a:lnTo>
                <a:lnTo>
                  <a:pt x="1642719" y="683034"/>
                </a:lnTo>
                <a:lnTo>
                  <a:pt x="1629512" y="619355"/>
                </a:lnTo>
                <a:lnTo>
                  <a:pt x="1611391" y="557585"/>
                </a:lnTo>
                <a:lnTo>
                  <a:pt x="1588568" y="497933"/>
                </a:lnTo>
                <a:lnTo>
                  <a:pt x="1561258" y="440609"/>
                </a:lnTo>
                <a:lnTo>
                  <a:pt x="1529671" y="385823"/>
                </a:lnTo>
                <a:lnTo>
                  <a:pt x="1494022" y="333784"/>
                </a:lnTo>
                <a:lnTo>
                  <a:pt x="1454522" y="284702"/>
                </a:lnTo>
                <a:lnTo>
                  <a:pt x="1411385" y="238788"/>
                </a:lnTo>
                <a:lnTo>
                  <a:pt x="1364824" y="196251"/>
                </a:lnTo>
                <a:lnTo>
                  <a:pt x="1315051" y="157300"/>
                </a:lnTo>
                <a:lnTo>
                  <a:pt x="1262278" y="122146"/>
                </a:lnTo>
                <a:lnTo>
                  <a:pt x="1206719" y="90999"/>
                </a:lnTo>
                <a:lnTo>
                  <a:pt x="1153665" y="66421"/>
                </a:lnTo>
                <a:close/>
              </a:path>
            </a:pathLst>
          </a:custGeom>
          <a:solidFill>
            <a:srgbClr val="98CA3C"/>
          </a:solidFill>
        </p:spPr>
        <p:txBody>
          <a:bodyPr wrap="square" lIns="0" tIns="0" rIns="0" bIns="0" rtlCol="0"/>
          <a:lstStyle/>
          <a:p>
            <a:endParaRPr/>
          </a:p>
        </p:txBody>
      </p:sp>
      <p:sp>
        <p:nvSpPr>
          <p:cNvPr id="21" name="object 21"/>
          <p:cNvSpPr/>
          <p:nvPr/>
        </p:nvSpPr>
        <p:spPr>
          <a:xfrm>
            <a:off x="3850358" y="2790160"/>
            <a:ext cx="1423670" cy="1403985"/>
          </a:xfrm>
          <a:custGeom>
            <a:avLst/>
            <a:gdLst/>
            <a:ahLst/>
            <a:cxnLst/>
            <a:rect l="l" t="t" r="r" b="b"/>
            <a:pathLst>
              <a:path w="1423670" h="1403985">
                <a:moveTo>
                  <a:pt x="711695" y="0"/>
                </a:moveTo>
                <a:lnTo>
                  <a:pt x="653410" y="2330"/>
                </a:lnTo>
                <a:lnTo>
                  <a:pt x="596407" y="9202"/>
                </a:lnTo>
                <a:lnTo>
                  <a:pt x="540871" y="20432"/>
                </a:lnTo>
                <a:lnTo>
                  <a:pt x="486985" y="35838"/>
                </a:lnTo>
                <a:lnTo>
                  <a:pt x="434936" y="55239"/>
                </a:lnTo>
                <a:lnTo>
                  <a:pt x="384907" y="78452"/>
                </a:lnTo>
                <a:lnTo>
                  <a:pt x="337083" y="105295"/>
                </a:lnTo>
                <a:lnTo>
                  <a:pt x="291648" y="135587"/>
                </a:lnTo>
                <a:lnTo>
                  <a:pt x="248788" y="169145"/>
                </a:lnTo>
                <a:lnTo>
                  <a:pt x="208686" y="205787"/>
                </a:lnTo>
                <a:lnTo>
                  <a:pt x="171527" y="245332"/>
                </a:lnTo>
                <a:lnTo>
                  <a:pt x="137496" y="287597"/>
                </a:lnTo>
                <a:lnTo>
                  <a:pt x="106778" y="332400"/>
                </a:lnTo>
                <a:lnTo>
                  <a:pt x="79556" y="379559"/>
                </a:lnTo>
                <a:lnTo>
                  <a:pt x="56016" y="428892"/>
                </a:lnTo>
                <a:lnTo>
                  <a:pt x="36343" y="480218"/>
                </a:lnTo>
                <a:lnTo>
                  <a:pt x="20719" y="533354"/>
                </a:lnTo>
                <a:lnTo>
                  <a:pt x="9331" y="588118"/>
                </a:lnTo>
                <a:lnTo>
                  <a:pt x="2363" y="644328"/>
                </a:lnTo>
                <a:lnTo>
                  <a:pt x="0" y="701802"/>
                </a:lnTo>
                <a:lnTo>
                  <a:pt x="2363" y="759275"/>
                </a:lnTo>
                <a:lnTo>
                  <a:pt x="9331" y="815485"/>
                </a:lnTo>
                <a:lnTo>
                  <a:pt x="20719" y="870249"/>
                </a:lnTo>
                <a:lnTo>
                  <a:pt x="36343" y="923385"/>
                </a:lnTo>
                <a:lnTo>
                  <a:pt x="56016" y="974711"/>
                </a:lnTo>
                <a:lnTo>
                  <a:pt x="79556" y="1024044"/>
                </a:lnTo>
                <a:lnTo>
                  <a:pt x="106778" y="1071203"/>
                </a:lnTo>
                <a:lnTo>
                  <a:pt x="137496" y="1116006"/>
                </a:lnTo>
                <a:lnTo>
                  <a:pt x="171527" y="1158271"/>
                </a:lnTo>
                <a:lnTo>
                  <a:pt x="208686" y="1197816"/>
                </a:lnTo>
                <a:lnTo>
                  <a:pt x="248788" y="1234458"/>
                </a:lnTo>
                <a:lnTo>
                  <a:pt x="291648" y="1268016"/>
                </a:lnTo>
                <a:lnTo>
                  <a:pt x="337083" y="1298308"/>
                </a:lnTo>
                <a:lnTo>
                  <a:pt x="384907" y="1325151"/>
                </a:lnTo>
                <a:lnTo>
                  <a:pt x="434936" y="1348364"/>
                </a:lnTo>
                <a:lnTo>
                  <a:pt x="486985" y="1367765"/>
                </a:lnTo>
                <a:lnTo>
                  <a:pt x="540871" y="1383171"/>
                </a:lnTo>
                <a:lnTo>
                  <a:pt x="596407" y="1394401"/>
                </a:lnTo>
                <a:lnTo>
                  <a:pt x="653410" y="1401273"/>
                </a:lnTo>
                <a:lnTo>
                  <a:pt x="711695" y="1403604"/>
                </a:lnTo>
                <a:lnTo>
                  <a:pt x="769980" y="1401273"/>
                </a:lnTo>
                <a:lnTo>
                  <a:pt x="826983" y="1394401"/>
                </a:lnTo>
                <a:lnTo>
                  <a:pt x="882519" y="1383171"/>
                </a:lnTo>
                <a:lnTo>
                  <a:pt x="936404" y="1367765"/>
                </a:lnTo>
                <a:lnTo>
                  <a:pt x="988454" y="1348364"/>
                </a:lnTo>
                <a:lnTo>
                  <a:pt x="1038483" y="1325151"/>
                </a:lnTo>
                <a:lnTo>
                  <a:pt x="1086307" y="1298308"/>
                </a:lnTo>
                <a:lnTo>
                  <a:pt x="1131741" y="1268016"/>
                </a:lnTo>
                <a:lnTo>
                  <a:pt x="1174602" y="1234458"/>
                </a:lnTo>
                <a:lnTo>
                  <a:pt x="1214704" y="1197816"/>
                </a:lnTo>
                <a:lnTo>
                  <a:pt x="1251862" y="1158271"/>
                </a:lnTo>
                <a:lnTo>
                  <a:pt x="1285893" y="1116006"/>
                </a:lnTo>
                <a:lnTo>
                  <a:pt x="1316612" y="1071203"/>
                </a:lnTo>
                <a:lnTo>
                  <a:pt x="1343833" y="1024044"/>
                </a:lnTo>
                <a:lnTo>
                  <a:pt x="1367373" y="974711"/>
                </a:lnTo>
                <a:lnTo>
                  <a:pt x="1387047" y="923385"/>
                </a:lnTo>
                <a:lnTo>
                  <a:pt x="1402670" y="870249"/>
                </a:lnTo>
                <a:lnTo>
                  <a:pt x="1414058" y="815485"/>
                </a:lnTo>
                <a:lnTo>
                  <a:pt x="1421026" y="759275"/>
                </a:lnTo>
                <a:lnTo>
                  <a:pt x="1423390" y="701802"/>
                </a:lnTo>
                <a:lnTo>
                  <a:pt x="1421026" y="644328"/>
                </a:lnTo>
                <a:lnTo>
                  <a:pt x="1414058" y="588118"/>
                </a:lnTo>
                <a:lnTo>
                  <a:pt x="1402670" y="533354"/>
                </a:lnTo>
                <a:lnTo>
                  <a:pt x="1387047" y="480218"/>
                </a:lnTo>
                <a:lnTo>
                  <a:pt x="1367373" y="428892"/>
                </a:lnTo>
                <a:lnTo>
                  <a:pt x="1343833" y="379559"/>
                </a:lnTo>
                <a:lnTo>
                  <a:pt x="1316612" y="332400"/>
                </a:lnTo>
                <a:lnTo>
                  <a:pt x="1285893" y="287597"/>
                </a:lnTo>
                <a:lnTo>
                  <a:pt x="1251862" y="245332"/>
                </a:lnTo>
                <a:lnTo>
                  <a:pt x="1214704" y="205787"/>
                </a:lnTo>
                <a:lnTo>
                  <a:pt x="1174602" y="169145"/>
                </a:lnTo>
                <a:lnTo>
                  <a:pt x="1131741" y="135587"/>
                </a:lnTo>
                <a:lnTo>
                  <a:pt x="1086307" y="105295"/>
                </a:lnTo>
                <a:lnTo>
                  <a:pt x="1038483" y="78452"/>
                </a:lnTo>
                <a:lnTo>
                  <a:pt x="988454" y="55239"/>
                </a:lnTo>
                <a:lnTo>
                  <a:pt x="936404" y="35838"/>
                </a:lnTo>
                <a:lnTo>
                  <a:pt x="882519" y="20432"/>
                </a:lnTo>
                <a:lnTo>
                  <a:pt x="826983" y="9202"/>
                </a:lnTo>
                <a:lnTo>
                  <a:pt x="769980" y="2330"/>
                </a:lnTo>
                <a:lnTo>
                  <a:pt x="711695" y="0"/>
                </a:lnTo>
                <a:close/>
              </a:path>
            </a:pathLst>
          </a:custGeom>
          <a:solidFill>
            <a:srgbClr val="229999"/>
          </a:solidFill>
        </p:spPr>
        <p:txBody>
          <a:bodyPr wrap="square" lIns="0" tIns="0" rIns="0" bIns="0" rtlCol="0"/>
          <a:lstStyle/>
          <a:p>
            <a:endParaRPr/>
          </a:p>
        </p:txBody>
      </p:sp>
      <p:sp>
        <p:nvSpPr>
          <p:cNvPr id="22" name="object 22"/>
          <p:cNvSpPr/>
          <p:nvPr/>
        </p:nvSpPr>
        <p:spPr>
          <a:xfrm>
            <a:off x="3850358" y="2790155"/>
            <a:ext cx="1423670" cy="1403985"/>
          </a:xfrm>
          <a:custGeom>
            <a:avLst/>
            <a:gdLst/>
            <a:ahLst/>
            <a:cxnLst/>
            <a:rect l="l" t="t" r="r" b="b"/>
            <a:pathLst>
              <a:path w="1423670" h="1403985">
                <a:moveTo>
                  <a:pt x="711695" y="0"/>
                </a:moveTo>
                <a:lnTo>
                  <a:pt x="653410" y="2330"/>
                </a:lnTo>
                <a:lnTo>
                  <a:pt x="596407" y="9202"/>
                </a:lnTo>
                <a:lnTo>
                  <a:pt x="540871" y="20432"/>
                </a:lnTo>
                <a:lnTo>
                  <a:pt x="486985" y="35838"/>
                </a:lnTo>
                <a:lnTo>
                  <a:pt x="434936" y="55239"/>
                </a:lnTo>
                <a:lnTo>
                  <a:pt x="384907" y="78452"/>
                </a:lnTo>
                <a:lnTo>
                  <a:pt x="337083" y="105295"/>
                </a:lnTo>
                <a:lnTo>
                  <a:pt x="291648" y="135587"/>
                </a:lnTo>
                <a:lnTo>
                  <a:pt x="248788" y="169145"/>
                </a:lnTo>
                <a:lnTo>
                  <a:pt x="208686" y="205787"/>
                </a:lnTo>
                <a:lnTo>
                  <a:pt x="171527" y="245332"/>
                </a:lnTo>
                <a:lnTo>
                  <a:pt x="137496" y="287597"/>
                </a:lnTo>
                <a:lnTo>
                  <a:pt x="106778" y="332400"/>
                </a:lnTo>
                <a:lnTo>
                  <a:pt x="79556" y="379559"/>
                </a:lnTo>
                <a:lnTo>
                  <a:pt x="56016" y="428892"/>
                </a:lnTo>
                <a:lnTo>
                  <a:pt x="36343" y="480218"/>
                </a:lnTo>
                <a:lnTo>
                  <a:pt x="20719" y="533354"/>
                </a:lnTo>
                <a:lnTo>
                  <a:pt x="9331" y="588118"/>
                </a:lnTo>
                <a:lnTo>
                  <a:pt x="2363" y="644328"/>
                </a:lnTo>
                <a:lnTo>
                  <a:pt x="0" y="701802"/>
                </a:lnTo>
                <a:lnTo>
                  <a:pt x="2363" y="759277"/>
                </a:lnTo>
                <a:lnTo>
                  <a:pt x="9331" y="815489"/>
                </a:lnTo>
                <a:lnTo>
                  <a:pt x="20719" y="870253"/>
                </a:lnTo>
                <a:lnTo>
                  <a:pt x="36343" y="923390"/>
                </a:lnTo>
                <a:lnTo>
                  <a:pt x="56016" y="974716"/>
                </a:lnTo>
                <a:lnTo>
                  <a:pt x="79556" y="1024050"/>
                </a:lnTo>
                <a:lnTo>
                  <a:pt x="106778" y="1071209"/>
                </a:lnTo>
                <a:lnTo>
                  <a:pt x="137496" y="1116012"/>
                </a:lnTo>
                <a:lnTo>
                  <a:pt x="171527" y="1158276"/>
                </a:lnTo>
                <a:lnTo>
                  <a:pt x="208686" y="1197821"/>
                </a:lnTo>
                <a:lnTo>
                  <a:pt x="248788" y="1234462"/>
                </a:lnTo>
                <a:lnTo>
                  <a:pt x="291648" y="1268020"/>
                </a:lnTo>
                <a:lnTo>
                  <a:pt x="337083" y="1298311"/>
                </a:lnTo>
                <a:lnTo>
                  <a:pt x="384907" y="1325154"/>
                </a:lnTo>
                <a:lnTo>
                  <a:pt x="434936" y="1348366"/>
                </a:lnTo>
                <a:lnTo>
                  <a:pt x="486985" y="1367766"/>
                </a:lnTo>
                <a:lnTo>
                  <a:pt x="540871" y="1383172"/>
                </a:lnTo>
                <a:lnTo>
                  <a:pt x="596407" y="1394402"/>
                </a:lnTo>
                <a:lnTo>
                  <a:pt x="653410" y="1401273"/>
                </a:lnTo>
                <a:lnTo>
                  <a:pt x="711695" y="1403604"/>
                </a:lnTo>
                <a:lnTo>
                  <a:pt x="769980" y="1401273"/>
                </a:lnTo>
                <a:lnTo>
                  <a:pt x="826983" y="1394402"/>
                </a:lnTo>
                <a:lnTo>
                  <a:pt x="882519" y="1383172"/>
                </a:lnTo>
                <a:lnTo>
                  <a:pt x="936404" y="1367766"/>
                </a:lnTo>
                <a:lnTo>
                  <a:pt x="988454" y="1348366"/>
                </a:lnTo>
                <a:lnTo>
                  <a:pt x="1038483" y="1325154"/>
                </a:lnTo>
                <a:lnTo>
                  <a:pt x="1086307" y="1298311"/>
                </a:lnTo>
                <a:lnTo>
                  <a:pt x="1131741" y="1268020"/>
                </a:lnTo>
                <a:lnTo>
                  <a:pt x="1174602" y="1234462"/>
                </a:lnTo>
                <a:lnTo>
                  <a:pt x="1214704" y="1197821"/>
                </a:lnTo>
                <a:lnTo>
                  <a:pt x="1251862" y="1158276"/>
                </a:lnTo>
                <a:lnTo>
                  <a:pt x="1285893" y="1116012"/>
                </a:lnTo>
                <a:lnTo>
                  <a:pt x="1316612" y="1071209"/>
                </a:lnTo>
                <a:lnTo>
                  <a:pt x="1343833" y="1024050"/>
                </a:lnTo>
                <a:lnTo>
                  <a:pt x="1367373" y="974716"/>
                </a:lnTo>
                <a:lnTo>
                  <a:pt x="1387047" y="923390"/>
                </a:lnTo>
                <a:lnTo>
                  <a:pt x="1402670" y="870253"/>
                </a:lnTo>
                <a:lnTo>
                  <a:pt x="1414058" y="815489"/>
                </a:lnTo>
                <a:lnTo>
                  <a:pt x="1421026" y="759277"/>
                </a:lnTo>
                <a:lnTo>
                  <a:pt x="1423390" y="701802"/>
                </a:lnTo>
                <a:lnTo>
                  <a:pt x="1421026" y="644328"/>
                </a:lnTo>
                <a:lnTo>
                  <a:pt x="1414058" y="588118"/>
                </a:lnTo>
                <a:lnTo>
                  <a:pt x="1402670" y="533354"/>
                </a:lnTo>
                <a:lnTo>
                  <a:pt x="1387047" y="480218"/>
                </a:lnTo>
                <a:lnTo>
                  <a:pt x="1367373" y="428892"/>
                </a:lnTo>
                <a:lnTo>
                  <a:pt x="1343833" y="379559"/>
                </a:lnTo>
                <a:lnTo>
                  <a:pt x="1316612" y="332400"/>
                </a:lnTo>
                <a:lnTo>
                  <a:pt x="1285893" y="287597"/>
                </a:lnTo>
                <a:lnTo>
                  <a:pt x="1251862" y="245332"/>
                </a:lnTo>
                <a:lnTo>
                  <a:pt x="1214704" y="205787"/>
                </a:lnTo>
                <a:lnTo>
                  <a:pt x="1174602" y="169145"/>
                </a:lnTo>
                <a:lnTo>
                  <a:pt x="1131741" y="135587"/>
                </a:lnTo>
                <a:lnTo>
                  <a:pt x="1086307" y="105295"/>
                </a:lnTo>
                <a:lnTo>
                  <a:pt x="1038483" y="78452"/>
                </a:lnTo>
                <a:lnTo>
                  <a:pt x="988454" y="55239"/>
                </a:lnTo>
                <a:lnTo>
                  <a:pt x="936404" y="35838"/>
                </a:lnTo>
                <a:lnTo>
                  <a:pt x="882519" y="20432"/>
                </a:lnTo>
                <a:lnTo>
                  <a:pt x="826983" y="9202"/>
                </a:lnTo>
                <a:lnTo>
                  <a:pt x="769980" y="2330"/>
                </a:lnTo>
                <a:lnTo>
                  <a:pt x="711695" y="0"/>
                </a:lnTo>
                <a:close/>
              </a:path>
            </a:pathLst>
          </a:custGeom>
          <a:solidFill>
            <a:srgbClr val="98CA3C"/>
          </a:solidFill>
        </p:spPr>
        <p:txBody>
          <a:bodyPr wrap="square" lIns="0" tIns="0" rIns="0" bIns="0" rtlCol="0"/>
          <a:lstStyle/>
          <a:p>
            <a:endParaRPr/>
          </a:p>
        </p:txBody>
      </p:sp>
      <p:sp>
        <p:nvSpPr>
          <p:cNvPr id="23" name="object 23"/>
          <p:cNvSpPr/>
          <p:nvPr/>
        </p:nvSpPr>
        <p:spPr>
          <a:xfrm>
            <a:off x="4349516" y="3759980"/>
            <a:ext cx="424180" cy="148590"/>
          </a:xfrm>
          <a:custGeom>
            <a:avLst/>
            <a:gdLst/>
            <a:ahLst/>
            <a:cxnLst/>
            <a:rect l="l" t="t" r="r" b="b"/>
            <a:pathLst>
              <a:path w="424179" h="148589">
                <a:moveTo>
                  <a:pt x="92971" y="1242"/>
                </a:moveTo>
                <a:lnTo>
                  <a:pt x="41196" y="15132"/>
                </a:lnTo>
                <a:lnTo>
                  <a:pt x="9318" y="37185"/>
                </a:lnTo>
                <a:lnTo>
                  <a:pt x="0" y="54916"/>
                </a:lnTo>
                <a:lnTo>
                  <a:pt x="696" y="63774"/>
                </a:lnTo>
                <a:lnTo>
                  <a:pt x="27392" y="102803"/>
                </a:lnTo>
                <a:lnTo>
                  <a:pt x="72283" y="126474"/>
                </a:lnTo>
                <a:lnTo>
                  <a:pt x="116651" y="138955"/>
                </a:lnTo>
                <a:lnTo>
                  <a:pt x="168029" y="146295"/>
                </a:lnTo>
                <a:lnTo>
                  <a:pt x="205214" y="148058"/>
                </a:lnTo>
                <a:lnTo>
                  <a:pt x="225006" y="147734"/>
                </a:lnTo>
                <a:lnTo>
                  <a:pt x="280758" y="143019"/>
                </a:lnTo>
                <a:lnTo>
                  <a:pt x="329743" y="133272"/>
                </a:lnTo>
                <a:lnTo>
                  <a:pt x="357662" y="124394"/>
                </a:lnTo>
                <a:lnTo>
                  <a:pt x="216104" y="124394"/>
                </a:lnTo>
                <a:lnTo>
                  <a:pt x="196408" y="123945"/>
                </a:lnTo>
                <a:lnTo>
                  <a:pt x="142684" y="117566"/>
                </a:lnTo>
                <a:lnTo>
                  <a:pt x="99551" y="104756"/>
                </a:lnTo>
                <a:lnTo>
                  <a:pt x="64168" y="80154"/>
                </a:lnTo>
                <a:lnTo>
                  <a:pt x="58139" y="65587"/>
                </a:lnTo>
                <a:lnTo>
                  <a:pt x="59791" y="55572"/>
                </a:lnTo>
                <a:lnTo>
                  <a:pt x="98742" y="21076"/>
                </a:lnTo>
                <a:lnTo>
                  <a:pt x="99420" y="10060"/>
                </a:lnTo>
                <a:lnTo>
                  <a:pt x="92971" y="1242"/>
                </a:lnTo>
                <a:close/>
              </a:path>
              <a:path w="424179" h="148589">
                <a:moveTo>
                  <a:pt x="354915" y="0"/>
                </a:moveTo>
                <a:lnTo>
                  <a:pt x="344766" y="7463"/>
                </a:lnTo>
                <a:lnTo>
                  <a:pt x="334120" y="14361"/>
                </a:lnTo>
                <a:lnTo>
                  <a:pt x="343906" y="25482"/>
                </a:lnTo>
                <a:lnTo>
                  <a:pt x="352994" y="36219"/>
                </a:lnTo>
                <a:lnTo>
                  <a:pt x="360167" y="46679"/>
                </a:lnTo>
                <a:lnTo>
                  <a:pt x="364373" y="57212"/>
                </a:lnTo>
                <a:lnTo>
                  <a:pt x="363350" y="65978"/>
                </a:lnTo>
                <a:lnTo>
                  <a:pt x="338276" y="96113"/>
                </a:lnTo>
                <a:lnTo>
                  <a:pt x="301301" y="112417"/>
                </a:lnTo>
                <a:lnTo>
                  <a:pt x="252891" y="122123"/>
                </a:lnTo>
                <a:lnTo>
                  <a:pt x="216104" y="124394"/>
                </a:lnTo>
                <a:lnTo>
                  <a:pt x="357662" y="124394"/>
                </a:lnTo>
                <a:lnTo>
                  <a:pt x="400565" y="101672"/>
                </a:lnTo>
                <a:lnTo>
                  <a:pt x="423792" y="66561"/>
                </a:lnTo>
                <a:lnTo>
                  <a:pt x="422489" y="55572"/>
                </a:lnTo>
                <a:lnTo>
                  <a:pt x="392196" y="18220"/>
                </a:lnTo>
                <a:lnTo>
                  <a:pt x="364146" y="3617"/>
                </a:lnTo>
                <a:lnTo>
                  <a:pt x="354915" y="0"/>
                </a:lnTo>
                <a:close/>
              </a:path>
            </a:pathLst>
          </a:custGeom>
          <a:solidFill>
            <a:srgbClr val="FFFFFF"/>
          </a:solidFill>
        </p:spPr>
        <p:txBody>
          <a:bodyPr wrap="square" lIns="0" tIns="0" rIns="0" bIns="0" rtlCol="0"/>
          <a:lstStyle/>
          <a:p>
            <a:endParaRPr/>
          </a:p>
        </p:txBody>
      </p:sp>
      <p:sp>
        <p:nvSpPr>
          <p:cNvPr id="24" name="object 24"/>
          <p:cNvSpPr/>
          <p:nvPr/>
        </p:nvSpPr>
        <p:spPr>
          <a:xfrm>
            <a:off x="4136082" y="3081367"/>
            <a:ext cx="857885" cy="607695"/>
          </a:xfrm>
          <a:custGeom>
            <a:avLst/>
            <a:gdLst/>
            <a:ahLst/>
            <a:cxnLst/>
            <a:rect l="l" t="t" r="r" b="b"/>
            <a:pathLst>
              <a:path w="857885" h="607695">
                <a:moveTo>
                  <a:pt x="857542" y="0"/>
                </a:moveTo>
                <a:lnTo>
                  <a:pt x="0" y="0"/>
                </a:lnTo>
                <a:lnTo>
                  <a:pt x="0" y="594499"/>
                </a:lnTo>
                <a:lnTo>
                  <a:pt x="299313" y="607402"/>
                </a:lnTo>
                <a:lnTo>
                  <a:pt x="299313" y="589470"/>
                </a:lnTo>
                <a:lnTo>
                  <a:pt x="857542" y="589470"/>
                </a:lnTo>
                <a:lnTo>
                  <a:pt x="857542" y="578383"/>
                </a:lnTo>
                <a:lnTo>
                  <a:pt x="428713" y="578383"/>
                </a:lnTo>
                <a:lnTo>
                  <a:pt x="414855" y="575309"/>
                </a:lnTo>
                <a:lnTo>
                  <a:pt x="403927" y="567005"/>
                </a:lnTo>
                <a:lnTo>
                  <a:pt x="397338" y="554847"/>
                </a:lnTo>
                <a:lnTo>
                  <a:pt x="398915" y="537724"/>
                </a:lnTo>
                <a:lnTo>
                  <a:pt x="404810" y="524947"/>
                </a:lnTo>
                <a:lnTo>
                  <a:pt x="414037" y="516680"/>
                </a:lnTo>
                <a:lnTo>
                  <a:pt x="425609" y="513088"/>
                </a:lnTo>
                <a:lnTo>
                  <a:pt x="857542" y="513088"/>
                </a:lnTo>
                <a:lnTo>
                  <a:pt x="857542" y="489178"/>
                </a:lnTo>
                <a:lnTo>
                  <a:pt x="53086" y="489178"/>
                </a:lnTo>
                <a:lnTo>
                  <a:pt x="53086" y="57746"/>
                </a:lnTo>
                <a:lnTo>
                  <a:pt x="857542" y="57746"/>
                </a:lnTo>
                <a:lnTo>
                  <a:pt x="857542" y="0"/>
                </a:lnTo>
                <a:close/>
              </a:path>
              <a:path w="857885" h="607695">
                <a:moveTo>
                  <a:pt x="857542" y="589470"/>
                </a:moveTo>
                <a:lnTo>
                  <a:pt x="547014" y="589470"/>
                </a:lnTo>
                <a:lnTo>
                  <a:pt x="547014" y="607402"/>
                </a:lnTo>
                <a:lnTo>
                  <a:pt x="857542" y="594499"/>
                </a:lnTo>
                <a:lnTo>
                  <a:pt x="857542" y="589470"/>
                </a:lnTo>
                <a:close/>
              </a:path>
              <a:path w="857885" h="607695">
                <a:moveTo>
                  <a:pt x="857542" y="513088"/>
                </a:moveTo>
                <a:lnTo>
                  <a:pt x="425609" y="513088"/>
                </a:lnTo>
                <a:lnTo>
                  <a:pt x="440781" y="515794"/>
                </a:lnTo>
                <a:lnTo>
                  <a:pt x="452350" y="523337"/>
                </a:lnTo>
                <a:lnTo>
                  <a:pt x="459496" y="534506"/>
                </a:lnTo>
                <a:lnTo>
                  <a:pt x="458445" y="552183"/>
                </a:lnTo>
                <a:lnTo>
                  <a:pt x="453191" y="565317"/>
                </a:lnTo>
                <a:lnTo>
                  <a:pt x="444631" y="573922"/>
                </a:lnTo>
                <a:lnTo>
                  <a:pt x="433663" y="578010"/>
                </a:lnTo>
                <a:lnTo>
                  <a:pt x="428713" y="578383"/>
                </a:lnTo>
                <a:lnTo>
                  <a:pt x="857542" y="578383"/>
                </a:lnTo>
                <a:lnTo>
                  <a:pt x="857542" y="513088"/>
                </a:lnTo>
                <a:close/>
              </a:path>
              <a:path w="857885" h="607695">
                <a:moveTo>
                  <a:pt x="857542" y="57746"/>
                </a:moveTo>
                <a:lnTo>
                  <a:pt x="804291" y="57746"/>
                </a:lnTo>
                <a:lnTo>
                  <a:pt x="804291" y="489178"/>
                </a:lnTo>
                <a:lnTo>
                  <a:pt x="857542" y="489178"/>
                </a:lnTo>
                <a:lnTo>
                  <a:pt x="857542" y="57746"/>
                </a:lnTo>
                <a:close/>
              </a:path>
            </a:pathLst>
          </a:custGeom>
          <a:solidFill>
            <a:srgbClr val="FFFFFF"/>
          </a:solidFill>
          <a:ln>
            <a:solidFill>
              <a:schemeClr val="bg1"/>
            </a:solidFill>
          </a:ln>
        </p:spPr>
        <p:txBody>
          <a:bodyPr wrap="square" lIns="0" tIns="0" rIns="0" bIns="0" rtlCol="0"/>
          <a:lstStyle/>
          <a:p>
            <a:endParaRPr/>
          </a:p>
        </p:txBody>
      </p:sp>
      <p:sp>
        <p:nvSpPr>
          <p:cNvPr id="25" name="object 25"/>
          <p:cNvSpPr/>
          <p:nvPr/>
        </p:nvSpPr>
        <p:spPr>
          <a:xfrm>
            <a:off x="4453684" y="3684033"/>
            <a:ext cx="215265" cy="104139"/>
          </a:xfrm>
          <a:custGeom>
            <a:avLst/>
            <a:gdLst/>
            <a:ahLst/>
            <a:cxnLst/>
            <a:rect l="l" t="t" r="r" b="b"/>
            <a:pathLst>
              <a:path w="215264" h="104139">
                <a:moveTo>
                  <a:pt x="214820" y="0"/>
                </a:moveTo>
                <a:lnTo>
                  <a:pt x="0" y="368"/>
                </a:lnTo>
                <a:lnTo>
                  <a:pt x="45478" y="103771"/>
                </a:lnTo>
                <a:lnTo>
                  <a:pt x="176872" y="103771"/>
                </a:lnTo>
                <a:lnTo>
                  <a:pt x="214820" y="0"/>
                </a:lnTo>
                <a:close/>
              </a:path>
            </a:pathLst>
          </a:custGeom>
          <a:solidFill>
            <a:srgbClr val="FFFFFF"/>
          </a:solidFill>
        </p:spPr>
        <p:txBody>
          <a:bodyPr wrap="square" lIns="0" tIns="0" rIns="0" bIns="0" rtlCol="0"/>
          <a:lstStyle/>
          <a:p>
            <a:endParaRPr/>
          </a:p>
        </p:txBody>
      </p:sp>
      <p:sp>
        <p:nvSpPr>
          <p:cNvPr id="26" name="object 26"/>
          <p:cNvSpPr txBox="1"/>
          <p:nvPr/>
        </p:nvSpPr>
        <p:spPr>
          <a:xfrm>
            <a:off x="4178771" y="3152472"/>
            <a:ext cx="567690" cy="304800"/>
          </a:xfrm>
          <a:prstGeom prst="rect">
            <a:avLst/>
          </a:prstGeom>
        </p:spPr>
        <p:txBody>
          <a:bodyPr vert="horz" wrap="square" lIns="0" tIns="0" rIns="0" bIns="0" rtlCol="0">
            <a:spAutoFit/>
          </a:bodyPr>
          <a:lstStyle/>
          <a:p>
            <a:pPr marL="12700">
              <a:lnSpc>
                <a:spcPct val="100000"/>
              </a:lnSpc>
            </a:pPr>
            <a:r>
              <a:rPr sz="1000" i="1" dirty="0">
                <a:solidFill>
                  <a:srgbClr val="FFFFFF"/>
                </a:solidFill>
                <a:latin typeface="Myriad Pro"/>
                <a:cs typeface="Myriad Pro"/>
              </a:rPr>
              <a:t>&lt;title tag&gt;</a:t>
            </a:r>
            <a:endParaRPr sz="1000">
              <a:latin typeface="Myriad Pro"/>
              <a:cs typeface="Myriad Pro"/>
            </a:endParaRPr>
          </a:p>
          <a:p>
            <a:pPr marL="35560">
              <a:lnSpc>
                <a:spcPct val="100000"/>
              </a:lnSpc>
            </a:pPr>
            <a:r>
              <a:rPr sz="1000" i="1" dirty="0">
                <a:solidFill>
                  <a:srgbClr val="FFFFFF"/>
                </a:solidFill>
                <a:latin typeface="Myriad Pro"/>
                <a:cs typeface="Myriad Pro"/>
              </a:rPr>
              <a:t>&lt;/a&gt;</a:t>
            </a:r>
            <a:endParaRPr sz="1000">
              <a:latin typeface="Myriad Pro"/>
              <a:cs typeface="Myriad Pro"/>
            </a:endParaRPr>
          </a:p>
        </p:txBody>
      </p:sp>
      <p:sp>
        <p:nvSpPr>
          <p:cNvPr id="27" name="object 27"/>
          <p:cNvSpPr/>
          <p:nvPr/>
        </p:nvSpPr>
        <p:spPr>
          <a:xfrm>
            <a:off x="3024032" y="2384073"/>
            <a:ext cx="0" cy="2221865"/>
          </a:xfrm>
          <a:custGeom>
            <a:avLst/>
            <a:gdLst/>
            <a:ahLst/>
            <a:cxnLst/>
            <a:rect l="l" t="t" r="r" b="b"/>
            <a:pathLst>
              <a:path h="2221865">
                <a:moveTo>
                  <a:pt x="0" y="0"/>
                </a:moveTo>
                <a:lnTo>
                  <a:pt x="0" y="2221306"/>
                </a:lnTo>
              </a:path>
            </a:pathLst>
          </a:custGeom>
          <a:ln w="25400">
            <a:solidFill>
              <a:srgbClr val="E6E7E8"/>
            </a:solidFill>
          </a:ln>
        </p:spPr>
        <p:txBody>
          <a:bodyPr wrap="square" lIns="0" tIns="0" rIns="0" bIns="0" rtlCol="0"/>
          <a:lstStyle/>
          <a:p>
            <a:endParaRPr/>
          </a:p>
        </p:txBody>
      </p:sp>
      <p:sp>
        <p:nvSpPr>
          <p:cNvPr id="28" name="object 28"/>
          <p:cNvSpPr/>
          <p:nvPr/>
        </p:nvSpPr>
        <p:spPr>
          <a:xfrm>
            <a:off x="6119968" y="2384073"/>
            <a:ext cx="0" cy="2221865"/>
          </a:xfrm>
          <a:custGeom>
            <a:avLst/>
            <a:gdLst/>
            <a:ahLst/>
            <a:cxnLst/>
            <a:rect l="l" t="t" r="r" b="b"/>
            <a:pathLst>
              <a:path h="2221865">
                <a:moveTo>
                  <a:pt x="0" y="0"/>
                </a:moveTo>
                <a:lnTo>
                  <a:pt x="0" y="2221306"/>
                </a:lnTo>
              </a:path>
            </a:pathLst>
          </a:custGeom>
          <a:ln w="25400">
            <a:solidFill>
              <a:srgbClr val="E6E7E8"/>
            </a:solidFill>
          </a:ln>
        </p:spPr>
        <p:txBody>
          <a:bodyPr wrap="square" lIns="0" tIns="0" rIns="0" bIns="0" rtlCol="0"/>
          <a:lstStyle/>
          <a:p>
            <a:endParaRPr/>
          </a:p>
        </p:txBody>
      </p:sp>
      <p:sp>
        <p:nvSpPr>
          <p:cNvPr id="29" name="object 29"/>
          <p:cNvSpPr txBox="1"/>
          <p:nvPr/>
        </p:nvSpPr>
        <p:spPr>
          <a:xfrm>
            <a:off x="596304" y="4744262"/>
            <a:ext cx="2145665" cy="492443"/>
          </a:xfrm>
          <a:prstGeom prst="rect">
            <a:avLst/>
          </a:prstGeom>
        </p:spPr>
        <p:txBody>
          <a:bodyPr vert="horz" wrap="square" lIns="0" tIns="0" rIns="0" bIns="0" rtlCol="0">
            <a:spAutoFit/>
          </a:bodyPr>
          <a:lstStyle/>
          <a:p>
            <a:pPr marL="711200" marR="5080" indent="-699135" algn="ctr">
              <a:lnSpc>
                <a:spcPct val="100000"/>
              </a:lnSpc>
            </a:pPr>
            <a:r>
              <a:rPr sz="1600" spc="-10" dirty="0">
                <a:solidFill>
                  <a:srgbClr val="58595B"/>
                </a:solidFill>
                <a:latin typeface="Arial"/>
                <a:cs typeface="Arial"/>
              </a:rPr>
              <a:t>W</a:t>
            </a:r>
            <a:r>
              <a:rPr sz="1600" dirty="0">
                <a:solidFill>
                  <a:srgbClr val="58595B"/>
                </a:solidFill>
                <a:latin typeface="Arial"/>
                <a:cs typeface="Arial"/>
              </a:rPr>
              <a:t>h</a:t>
            </a:r>
            <a:r>
              <a:rPr sz="1600" spc="-5" dirty="0">
                <a:solidFill>
                  <a:srgbClr val="58595B"/>
                </a:solidFill>
                <a:latin typeface="Arial"/>
                <a:cs typeface="Arial"/>
              </a:rPr>
              <a:t>a</a:t>
            </a:r>
            <a:r>
              <a:rPr sz="1600" dirty="0">
                <a:solidFill>
                  <a:srgbClr val="58595B"/>
                </a:solidFill>
                <a:latin typeface="Arial"/>
                <a:cs typeface="Arial"/>
              </a:rPr>
              <a:t>t </a:t>
            </a:r>
            <a:r>
              <a:rPr sz="1600" dirty="0" smtClean="0">
                <a:solidFill>
                  <a:srgbClr val="58595B"/>
                </a:solidFill>
                <a:latin typeface="Arial"/>
                <a:cs typeface="Arial"/>
              </a:rPr>
              <a:t>people</a:t>
            </a:r>
            <a:r>
              <a:rPr lang="en-US" sz="1600" dirty="0" smtClean="0">
                <a:solidFill>
                  <a:srgbClr val="58595B"/>
                </a:solidFill>
                <a:latin typeface="Arial"/>
                <a:cs typeface="Arial"/>
              </a:rPr>
              <a:t> </a:t>
            </a:r>
            <a:r>
              <a:rPr sz="1600" dirty="0" smtClean="0">
                <a:solidFill>
                  <a:srgbClr val="58595B"/>
                </a:solidFill>
                <a:latin typeface="Arial"/>
                <a:cs typeface="Arial"/>
              </a:rPr>
              <a:t>can </a:t>
            </a:r>
            <a:r>
              <a:rPr sz="1600" spc="-20" dirty="0" smtClean="0">
                <a:solidFill>
                  <a:srgbClr val="58595B"/>
                </a:solidFill>
                <a:latin typeface="Arial"/>
                <a:cs typeface="Arial"/>
              </a:rPr>
              <a:t>r</a:t>
            </a:r>
            <a:r>
              <a:rPr sz="1600" dirty="0" smtClean="0">
                <a:solidFill>
                  <a:srgbClr val="58595B"/>
                </a:solidFill>
                <a:latin typeface="Arial"/>
                <a:cs typeface="Arial"/>
              </a:rPr>
              <a:t>ead</a:t>
            </a:r>
            <a:endParaRPr lang="en-US" sz="1600" dirty="0" smtClean="0">
              <a:solidFill>
                <a:srgbClr val="58595B"/>
              </a:solidFill>
              <a:latin typeface="Arial"/>
              <a:cs typeface="Arial"/>
            </a:endParaRPr>
          </a:p>
          <a:p>
            <a:pPr marL="711200" marR="5080" indent="-699135" algn="ctr">
              <a:lnSpc>
                <a:spcPct val="100000"/>
              </a:lnSpc>
            </a:pPr>
            <a:r>
              <a:rPr sz="1600" dirty="0" smtClean="0">
                <a:solidFill>
                  <a:srgbClr val="58595B"/>
                </a:solidFill>
                <a:latin typeface="Arial"/>
                <a:cs typeface="Arial"/>
              </a:rPr>
              <a:t>on </a:t>
            </a:r>
            <a:r>
              <a:rPr sz="1600" spc="-15" dirty="0">
                <a:solidFill>
                  <a:srgbClr val="58595B"/>
                </a:solidFill>
                <a:latin typeface="Arial"/>
                <a:cs typeface="Arial"/>
              </a:rPr>
              <a:t>y</a:t>
            </a:r>
            <a:r>
              <a:rPr sz="1600" dirty="0">
                <a:solidFill>
                  <a:srgbClr val="58595B"/>
                </a:solidFill>
                <a:latin typeface="Arial"/>
                <a:cs typeface="Arial"/>
              </a:rPr>
              <a:t>our si</a:t>
            </a:r>
            <a:r>
              <a:rPr sz="1600" spc="-10" dirty="0">
                <a:solidFill>
                  <a:srgbClr val="58595B"/>
                </a:solidFill>
                <a:latin typeface="Arial"/>
                <a:cs typeface="Arial"/>
              </a:rPr>
              <a:t>t</a:t>
            </a:r>
            <a:r>
              <a:rPr sz="1600" dirty="0">
                <a:solidFill>
                  <a:srgbClr val="58595B"/>
                </a:solidFill>
                <a:latin typeface="Arial"/>
                <a:cs typeface="Arial"/>
              </a:rPr>
              <a:t>e</a:t>
            </a:r>
            <a:endParaRPr sz="1600" dirty="0">
              <a:latin typeface="Arial"/>
              <a:cs typeface="Arial"/>
            </a:endParaRPr>
          </a:p>
        </p:txBody>
      </p:sp>
      <p:sp>
        <p:nvSpPr>
          <p:cNvPr id="30" name="object 30"/>
          <p:cNvSpPr txBox="1"/>
          <p:nvPr/>
        </p:nvSpPr>
        <p:spPr>
          <a:xfrm>
            <a:off x="3486986" y="4744866"/>
            <a:ext cx="2243455" cy="461665"/>
          </a:xfrm>
          <a:prstGeom prst="rect">
            <a:avLst/>
          </a:prstGeom>
        </p:spPr>
        <p:txBody>
          <a:bodyPr vert="horz" wrap="square" lIns="0" tIns="0" rIns="0" bIns="0" rtlCol="0">
            <a:spAutoFit/>
          </a:bodyPr>
          <a:lstStyle/>
          <a:p>
            <a:pPr marL="12700" algn="ctr">
              <a:lnSpc>
                <a:spcPct val="100000"/>
              </a:lnSpc>
            </a:pPr>
            <a:r>
              <a:rPr sz="1500" spc="-20" dirty="0">
                <a:solidFill>
                  <a:srgbClr val="58595B"/>
                </a:solidFill>
                <a:latin typeface="Arial"/>
                <a:cs typeface="Arial"/>
              </a:rPr>
              <a:t>T</a:t>
            </a:r>
            <a:r>
              <a:rPr sz="1500" dirty="0">
                <a:solidFill>
                  <a:srgbClr val="58595B"/>
                </a:solidFill>
                <a:latin typeface="Arial"/>
                <a:cs typeface="Arial"/>
              </a:rPr>
              <a:t>itle tag</a:t>
            </a:r>
            <a:r>
              <a:rPr sz="1500" spc="-20" dirty="0">
                <a:solidFill>
                  <a:srgbClr val="58595B"/>
                </a:solidFill>
                <a:latin typeface="Arial"/>
                <a:cs typeface="Arial"/>
              </a:rPr>
              <a:t>s</a:t>
            </a:r>
            <a:r>
              <a:rPr sz="1500" dirty="0">
                <a:solidFill>
                  <a:srgbClr val="58595B"/>
                </a:solidFill>
                <a:latin typeface="Arial"/>
                <a:cs typeface="Arial"/>
              </a:rPr>
              <a:t>, meta descriptions</a:t>
            </a:r>
            <a:endParaRPr sz="1500" dirty="0">
              <a:latin typeface="Arial"/>
              <a:cs typeface="Arial"/>
            </a:endParaRPr>
          </a:p>
        </p:txBody>
      </p:sp>
      <p:sp>
        <p:nvSpPr>
          <p:cNvPr id="31" name="object 31"/>
          <p:cNvSpPr txBox="1"/>
          <p:nvPr/>
        </p:nvSpPr>
        <p:spPr>
          <a:xfrm>
            <a:off x="6553200" y="4744676"/>
            <a:ext cx="2136140" cy="692497"/>
          </a:xfrm>
          <a:prstGeom prst="rect">
            <a:avLst/>
          </a:prstGeom>
        </p:spPr>
        <p:txBody>
          <a:bodyPr vert="horz" wrap="square" lIns="0" tIns="0" rIns="0" bIns="0" rtlCol="0">
            <a:spAutoFit/>
          </a:bodyPr>
          <a:lstStyle/>
          <a:p>
            <a:pPr marL="285750" marR="5080" indent="-273685" algn="ctr">
              <a:lnSpc>
                <a:spcPct val="100000"/>
              </a:lnSpc>
            </a:pPr>
            <a:r>
              <a:rPr sz="1500" spc="-10" dirty="0">
                <a:solidFill>
                  <a:srgbClr val="58595B"/>
                </a:solidFill>
                <a:latin typeface="Arial"/>
                <a:cs typeface="Arial"/>
              </a:rPr>
              <a:t>P</a:t>
            </a:r>
            <a:r>
              <a:rPr sz="1500" dirty="0">
                <a:solidFill>
                  <a:srgbClr val="58595B"/>
                </a:solidFill>
                <a:latin typeface="Arial"/>
                <a:cs typeface="Arial"/>
              </a:rPr>
              <a:t>lacing the </a:t>
            </a:r>
            <a:r>
              <a:rPr sz="1500" dirty="0" smtClean="0">
                <a:solidFill>
                  <a:srgbClr val="58595B"/>
                </a:solidFill>
                <a:latin typeface="Arial"/>
                <a:cs typeface="Arial"/>
              </a:rPr>
              <a:t>rig</a:t>
            </a:r>
            <a:r>
              <a:rPr sz="1500" spc="-5" dirty="0" smtClean="0">
                <a:solidFill>
                  <a:srgbClr val="58595B"/>
                </a:solidFill>
                <a:latin typeface="Arial"/>
                <a:cs typeface="Arial"/>
              </a:rPr>
              <a:t>h</a:t>
            </a:r>
            <a:r>
              <a:rPr sz="1500" dirty="0" smtClean="0">
                <a:solidFill>
                  <a:srgbClr val="58595B"/>
                </a:solidFill>
                <a:latin typeface="Arial"/>
                <a:cs typeface="Arial"/>
              </a:rPr>
              <a:t>t</a:t>
            </a:r>
            <a:endParaRPr lang="en-US" sz="1500" dirty="0" smtClean="0">
              <a:solidFill>
                <a:srgbClr val="58595B"/>
              </a:solidFill>
              <a:latin typeface="Arial"/>
              <a:cs typeface="Arial"/>
            </a:endParaRPr>
          </a:p>
          <a:p>
            <a:pPr marL="285750" marR="5080" indent="-273685" algn="ctr">
              <a:lnSpc>
                <a:spcPct val="100000"/>
              </a:lnSpc>
            </a:pPr>
            <a:r>
              <a:rPr sz="1500" dirty="0" smtClean="0">
                <a:solidFill>
                  <a:srgbClr val="58595B"/>
                </a:solidFill>
                <a:latin typeface="Arial"/>
                <a:cs typeface="Arial"/>
              </a:rPr>
              <a:t>ke</a:t>
            </a:r>
            <a:r>
              <a:rPr sz="1500" spc="15" dirty="0" smtClean="0">
                <a:solidFill>
                  <a:srgbClr val="58595B"/>
                </a:solidFill>
                <a:latin typeface="Arial"/>
                <a:cs typeface="Arial"/>
              </a:rPr>
              <a:t>y</a:t>
            </a:r>
            <a:r>
              <a:rPr sz="1500" spc="-15" dirty="0" smtClean="0">
                <a:solidFill>
                  <a:srgbClr val="58595B"/>
                </a:solidFill>
                <a:latin typeface="Arial"/>
                <a:cs typeface="Arial"/>
              </a:rPr>
              <a:t>w</a:t>
            </a:r>
            <a:r>
              <a:rPr sz="1500" dirty="0" smtClean="0">
                <a:solidFill>
                  <a:srgbClr val="58595B"/>
                </a:solidFill>
                <a:latin typeface="Arial"/>
                <a:cs typeface="Arial"/>
              </a:rPr>
              <a:t>o</a:t>
            </a:r>
            <a:r>
              <a:rPr sz="1500" spc="-15" dirty="0" smtClean="0">
                <a:solidFill>
                  <a:srgbClr val="58595B"/>
                </a:solidFill>
                <a:latin typeface="Arial"/>
                <a:cs typeface="Arial"/>
              </a:rPr>
              <a:t>r</a:t>
            </a:r>
            <a:r>
              <a:rPr sz="1500" dirty="0" smtClean="0">
                <a:solidFill>
                  <a:srgbClr val="58595B"/>
                </a:solidFill>
                <a:latin typeface="Arial"/>
                <a:cs typeface="Arial"/>
              </a:rPr>
              <a:t>ds </a:t>
            </a:r>
            <a:r>
              <a:rPr sz="1500" dirty="0">
                <a:solidFill>
                  <a:srgbClr val="58595B"/>
                </a:solidFill>
                <a:latin typeface="Arial"/>
                <a:cs typeface="Arial"/>
              </a:rPr>
              <a:t>within </a:t>
            </a:r>
            <a:r>
              <a:rPr sz="1500" spc="-15" dirty="0" smtClean="0">
                <a:solidFill>
                  <a:srgbClr val="58595B"/>
                </a:solidFill>
                <a:latin typeface="Arial"/>
                <a:cs typeface="Arial"/>
              </a:rPr>
              <a:t>y</a:t>
            </a:r>
            <a:r>
              <a:rPr sz="1500" dirty="0" smtClean="0">
                <a:solidFill>
                  <a:srgbClr val="58595B"/>
                </a:solidFill>
                <a:latin typeface="Arial"/>
                <a:cs typeface="Arial"/>
              </a:rPr>
              <a:t>our</a:t>
            </a:r>
            <a:endParaRPr lang="en-US" sz="1500" dirty="0" smtClean="0">
              <a:solidFill>
                <a:srgbClr val="58595B"/>
              </a:solidFill>
              <a:latin typeface="Arial"/>
              <a:cs typeface="Arial"/>
            </a:endParaRPr>
          </a:p>
          <a:p>
            <a:pPr marL="285750" marR="5080" indent="-273685" algn="ctr">
              <a:lnSpc>
                <a:spcPct val="100000"/>
              </a:lnSpc>
            </a:pPr>
            <a:r>
              <a:rPr sz="1500" spc="-10" dirty="0" smtClean="0">
                <a:solidFill>
                  <a:srgbClr val="58595B"/>
                </a:solidFill>
                <a:latin typeface="Arial"/>
                <a:cs typeface="Arial"/>
              </a:rPr>
              <a:t>c</a:t>
            </a:r>
            <a:r>
              <a:rPr sz="1500" dirty="0" smtClean="0">
                <a:solidFill>
                  <a:srgbClr val="58595B"/>
                </a:solidFill>
                <a:latin typeface="Arial"/>
                <a:cs typeface="Arial"/>
              </a:rPr>
              <a:t>o</a:t>
            </a:r>
            <a:r>
              <a:rPr sz="1500" spc="-5" dirty="0" smtClean="0">
                <a:solidFill>
                  <a:srgbClr val="58595B"/>
                </a:solidFill>
                <a:latin typeface="Arial"/>
                <a:cs typeface="Arial"/>
              </a:rPr>
              <a:t>n</a:t>
            </a:r>
            <a:r>
              <a:rPr sz="1500" spc="-10" dirty="0" smtClean="0">
                <a:solidFill>
                  <a:srgbClr val="58595B"/>
                </a:solidFill>
                <a:latin typeface="Arial"/>
                <a:cs typeface="Arial"/>
              </a:rPr>
              <a:t>t</a:t>
            </a:r>
            <a:r>
              <a:rPr sz="1500" dirty="0" smtClean="0">
                <a:solidFill>
                  <a:srgbClr val="58595B"/>
                </a:solidFill>
                <a:latin typeface="Arial"/>
                <a:cs typeface="Arial"/>
              </a:rPr>
              <a:t>e</a:t>
            </a:r>
            <a:r>
              <a:rPr sz="1500" spc="-5" dirty="0" smtClean="0">
                <a:solidFill>
                  <a:srgbClr val="58595B"/>
                </a:solidFill>
                <a:latin typeface="Arial"/>
                <a:cs typeface="Arial"/>
              </a:rPr>
              <a:t>n</a:t>
            </a:r>
            <a:r>
              <a:rPr sz="1500" dirty="0" smtClean="0">
                <a:solidFill>
                  <a:srgbClr val="58595B"/>
                </a:solidFill>
                <a:latin typeface="Arial"/>
                <a:cs typeface="Arial"/>
              </a:rPr>
              <a:t>t</a:t>
            </a:r>
            <a:endParaRPr sz="1500" dirty="0">
              <a:latin typeface="Arial"/>
              <a:cs typeface="Arial"/>
            </a:endParaRPr>
          </a:p>
        </p:txBody>
      </p:sp>
      <p:sp>
        <p:nvSpPr>
          <p:cNvPr id="32" name="object 32"/>
          <p:cNvSpPr txBox="1">
            <a:spLocks noGrp="1"/>
          </p:cNvSpPr>
          <p:nvPr>
            <p:ph type="title"/>
          </p:nvPr>
        </p:nvSpPr>
        <p:spPr>
          <a:xfrm>
            <a:off x="457200" y="353696"/>
            <a:ext cx="8229600" cy="984885"/>
          </a:xfrm>
          <a:prstGeom prst="rect">
            <a:avLst/>
          </a:prstGeom>
        </p:spPr>
        <p:txBody>
          <a:bodyPr vert="horz" wrap="square" lIns="0" tIns="0" rIns="0" bIns="0" rtlCol="0">
            <a:spAutoFit/>
          </a:bodyPr>
          <a:lstStyle/>
          <a:p>
            <a:pPr marL="25400"/>
            <a:r>
              <a:rPr lang="en-US" sz="3200" dirty="0" smtClean="0"/>
              <a:t>Onsite Optimization: HOW DOES RELEVANCE WORK?</a:t>
            </a:r>
            <a:endParaRPr lang="en-US" sz="3200" dirty="0"/>
          </a:p>
        </p:txBody>
      </p:sp>
      <p:sp>
        <p:nvSpPr>
          <p:cNvPr id="33" name="object 33"/>
          <p:cNvSpPr/>
          <p:nvPr/>
        </p:nvSpPr>
        <p:spPr>
          <a:xfrm>
            <a:off x="7141581" y="2919352"/>
            <a:ext cx="901065" cy="1020444"/>
          </a:xfrm>
          <a:custGeom>
            <a:avLst/>
            <a:gdLst/>
            <a:ahLst/>
            <a:cxnLst/>
            <a:rect l="l" t="t" r="r" b="b"/>
            <a:pathLst>
              <a:path w="901065" h="1020445">
                <a:moveTo>
                  <a:pt x="607546" y="521439"/>
                </a:moveTo>
                <a:lnTo>
                  <a:pt x="386394" y="521439"/>
                </a:lnTo>
                <a:lnTo>
                  <a:pt x="796990" y="1013926"/>
                </a:lnTo>
                <a:lnTo>
                  <a:pt x="821903" y="1017602"/>
                </a:lnTo>
                <a:lnTo>
                  <a:pt x="838742" y="1019648"/>
                </a:lnTo>
                <a:lnTo>
                  <a:pt x="849701" y="1019980"/>
                </a:lnTo>
                <a:lnTo>
                  <a:pt x="856975" y="1018513"/>
                </a:lnTo>
                <a:lnTo>
                  <a:pt x="880626" y="973489"/>
                </a:lnTo>
                <a:lnTo>
                  <a:pt x="891771" y="925166"/>
                </a:lnTo>
                <a:lnTo>
                  <a:pt x="899245" y="883415"/>
                </a:lnTo>
                <a:lnTo>
                  <a:pt x="900650" y="874257"/>
                </a:lnTo>
                <a:lnTo>
                  <a:pt x="607546" y="521439"/>
                </a:lnTo>
                <a:close/>
              </a:path>
              <a:path w="901065" h="1020445">
                <a:moveTo>
                  <a:pt x="595143" y="506510"/>
                </a:moveTo>
                <a:lnTo>
                  <a:pt x="349797" y="506510"/>
                </a:lnTo>
                <a:lnTo>
                  <a:pt x="361848" y="520368"/>
                </a:lnTo>
                <a:lnTo>
                  <a:pt x="369816" y="526708"/>
                </a:lnTo>
                <a:lnTo>
                  <a:pt x="376925" y="526682"/>
                </a:lnTo>
                <a:lnTo>
                  <a:pt x="386394" y="521439"/>
                </a:lnTo>
                <a:lnTo>
                  <a:pt x="607546" y="521439"/>
                </a:lnTo>
                <a:lnTo>
                  <a:pt x="595143" y="506510"/>
                </a:lnTo>
                <a:close/>
              </a:path>
              <a:path w="901065" h="1020445">
                <a:moveTo>
                  <a:pt x="305797" y="0"/>
                </a:moveTo>
                <a:lnTo>
                  <a:pt x="250051" y="7309"/>
                </a:lnTo>
                <a:lnTo>
                  <a:pt x="212434" y="20509"/>
                </a:lnTo>
                <a:lnTo>
                  <a:pt x="174716" y="40587"/>
                </a:lnTo>
                <a:lnTo>
                  <a:pt x="137123" y="67725"/>
                </a:lnTo>
                <a:lnTo>
                  <a:pt x="94807" y="105549"/>
                </a:lnTo>
                <a:lnTo>
                  <a:pt x="60398" y="143076"/>
                </a:lnTo>
                <a:lnTo>
                  <a:pt x="33803" y="180363"/>
                </a:lnTo>
                <a:lnTo>
                  <a:pt x="14933" y="217465"/>
                </a:lnTo>
                <a:lnTo>
                  <a:pt x="3695" y="254438"/>
                </a:lnTo>
                <a:lnTo>
                  <a:pt x="0" y="291336"/>
                </a:lnTo>
                <a:lnTo>
                  <a:pt x="951" y="309776"/>
                </a:lnTo>
                <a:lnTo>
                  <a:pt x="14870" y="365134"/>
                </a:lnTo>
                <a:lnTo>
                  <a:pt x="33253" y="402144"/>
                </a:lnTo>
                <a:lnTo>
                  <a:pt x="58815" y="439302"/>
                </a:lnTo>
                <a:lnTo>
                  <a:pt x="89495" y="471584"/>
                </a:lnTo>
                <a:lnTo>
                  <a:pt x="122594" y="494767"/>
                </a:lnTo>
                <a:lnTo>
                  <a:pt x="174507" y="515287"/>
                </a:lnTo>
                <a:lnTo>
                  <a:pt x="226018" y="522546"/>
                </a:lnTo>
                <a:lnTo>
                  <a:pt x="242493" y="522766"/>
                </a:lnTo>
                <a:lnTo>
                  <a:pt x="258404" y="522154"/>
                </a:lnTo>
                <a:lnTo>
                  <a:pt x="301454" y="516924"/>
                </a:lnTo>
                <a:lnTo>
                  <a:pt x="349797" y="506510"/>
                </a:lnTo>
                <a:lnTo>
                  <a:pt x="595143" y="506510"/>
                </a:lnTo>
                <a:lnTo>
                  <a:pt x="566942" y="472563"/>
                </a:lnTo>
                <a:lnTo>
                  <a:pt x="577316" y="455763"/>
                </a:lnTo>
                <a:lnTo>
                  <a:pt x="586110" y="441244"/>
                </a:lnTo>
                <a:lnTo>
                  <a:pt x="593237" y="428871"/>
                </a:lnTo>
                <a:lnTo>
                  <a:pt x="598612" y="418510"/>
                </a:lnTo>
                <a:lnTo>
                  <a:pt x="602149" y="410027"/>
                </a:lnTo>
                <a:lnTo>
                  <a:pt x="603764" y="403287"/>
                </a:lnTo>
                <a:lnTo>
                  <a:pt x="603370" y="398156"/>
                </a:lnTo>
                <a:lnTo>
                  <a:pt x="601893" y="395985"/>
                </a:lnTo>
                <a:lnTo>
                  <a:pt x="537198" y="395985"/>
                </a:lnTo>
                <a:lnTo>
                  <a:pt x="493625" y="367407"/>
                </a:lnTo>
                <a:lnTo>
                  <a:pt x="519841" y="321999"/>
                </a:lnTo>
                <a:lnTo>
                  <a:pt x="540219" y="284968"/>
                </a:lnTo>
                <a:lnTo>
                  <a:pt x="549475" y="266297"/>
                </a:lnTo>
                <a:lnTo>
                  <a:pt x="223402" y="266297"/>
                </a:lnTo>
                <a:lnTo>
                  <a:pt x="211384" y="266147"/>
                </a:lnTo>
                <a:lnTo>
                  <a:pt x="169033" y="246400"/>
                </a:lnTo>
                <a:lnTo>
                  <a:pt x="150699" y="201694"/>
                </a:lnTo>
                <a:lnTo>
                  <a:pt x="150987" y="190053"/>
                </a:lnTo>
                <a:lnTo>
                  <a:pt x="170177" y="147464"/>
                </a:lnTo>
                <a:lnTo>
                  <a:pt x="206440" y="125963"/>
                </a:lnTo>
                <a:lnTo>
                  <a:pt x="230312" y="121493"/>
                </a:lnTo>
                <a:lnTo>
                  <a:pt x="518462" y="121493"/>
                </a:lnTo>
                <a:lnTo>
                  <a:pt x="505807" y="107412"/>
                </a:lnTo>
                <a:lnTo>
                  <a:pt x="476605" y="76375"/>
                </a:lnTo>
                <a:lnTo>
                  <a:pt x="445115" y="49379"/>
                </a:lnTo>
                <a:lnTo>
                  <a:pt x="412064" y="28058"/>
                </a:lnTo>
                <a:lnTo>
                  <a:pt x="360055" y="7124"/>
                </a:lnTo>
                <a:lnTo>
                  <a:pt x="324086" y="801"/>
                </a:lnTo>
                <a:lnTo>
                  <a:pt x="305797" y="0"/>
                </a:lnTo>
                <a:close/>
              </a:path>
              <a:path w="901065" h="1020445">
                <a:moveTo>
                  <a:pt x="580001" y="391028"/>
                </a:moveTo>
                <a:lnTo>
                  <a:pt x="568283" y="391923"/>
                </a:lnTo>
                <a:lnTo>
                  <a:pt x="554044" y="393620"/>
                </a:lnTo>
                <a:lnTo>
                  <a:pt x="537198" y="395985"/>
                </a:lnTo>
                <a:lnTo>
                  <a:pt x="601893" y="395985"/>
                </a:lnTo>
                <a:lnTo>
                  <a:pt x="600882" y="394499"/>
                </a:lnTo>
                <a:lnTo>
                  <a:pt x="596215" y="392182"/>
                </a:lnTo>
                <a:lnTo>
                  <a:pt x="589283" y="391069"/>
                </a:lnTo>
                <a:lnTo>
                  <a:pt x="580001" y="391028"/>
                </a:lnTo>
                <a:close/>
              </a:path>
              <a:path w="901065" h="1020445">
                <a:moveTo>
                  <a:pt x="518462" y="121493"/>
                </a:moveTo>
                <a:lnTo>
                  <a:pt x="230312" y="121493"/>
                </a:lnTo>
                <a:lnTo>
                  <a:pt x="241704" y="122058"/>
                </a:lnTo>
                <a:lnTo>
                  <a:pt x="252534" y="124420"/>
                </a:lnTo>
                <a:lnTo>
                  <a:pt x="287485" y="152050"/>
                </a:lnTo>
                <a:lnTo>
                  <a:pt x="297512" y="186084"/>
                </a:lnTo>
                <a:lnTo>
                  <a:pt x="296987" y="197767"/>
                </a:lnTo>
                <a:lnTo>
                  <a:pt x="276680" y="240557"/>
                </a:lnTo>
                <a:lnTo>
                  <a:pt x="235478" y="264508"/>
                </a:lnTo>
                <a:lnTo>
                  <a:pt x="223402" y="266297"/>
                </a:lnTo>
                <a:lnTo>
                  <a:pt x="549475" y="266297"/>
                </a:lnTo>
                <a:lnTo>
                  <a:pt x="563416" y="229424"/>
                </a:lnTo>
                <a:lnTo>
                  <a:pt x="566211" y="207606"/>
                </a:lnTo>
                <a:lnTo>
                  <a:pt x="565403" y="197463"/>
                </a:lnTo>
                <a:lnTo>
                  <a:pt x="547398" y="157126"/>
                </a:lnTo>
                <a:lnTo>
                  <a:pt x="529581" y="134301"/>
                </a:lnTo>
                <a:lnTo>
                  <a:pt x="518462" y="121493"/>
                </a:lnTo>
                <a:close/>
              </a:path>
            </a:pathLst>
          </a:custGeom>
          <a:solidFill>
            <a:srgbClr val="FFFFFF"/>
          </a:solidFill>
          <a:ln>
            <a:solidFill>
              <a:schemeClr val="bg1"/>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2003700" y="4896116"/>
            <a:ext cx="1053743" cy="2640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003700" y="4896116"/>
            <a:ext cx="1054100" cy="26670"/>
          </a:xfrm>
          <a:custGeom>
            <a:avLst/>
            <a:gdLst/>
            <a:ahLst/>
            <a:cxnLst/>
            <a:rect l="l" t="t" r="r" b="b"/>
            <a:pathLst>
              <a:path w="1054100" h="26670">
                <a:moveTo>
                  <a:pt x="2252" y="0"/>
                </a:moveTo>
                <a:lnTo>
                  <a:pt x="0" y="10779"/>
                </a:lnTo>
                <a:lnTo>
                  <a:pt x="4253" y="19206"/>
                </a:lnTo>
                <a:lnTo>
                  <a:pt x="14763" y="24629"/>
                </a:lnTo>
                <a:lnTo>
                  <a:pt x="30014" y="26403"/>
                </a:lnTo>
                <a:lnTo>
                  <a:pt x="1023674" y="26403"/>
                </a:lnTo>
                <a:lnTo>
                  <a:pt x="1039804" y="24377"/>
                </a:lnTo>
                <a:lnTo>
                  <a:pt x="1049910" y="18737"/>
                </a:lnTo>
                <a:lnTo>
                  <a:pt x="1053743" y="10135"/>
                </a:lnTo>
                <a:lnTo>
                  <a:pt x="1053587" y="9448"/>
                </a:lnTo>
                <a:lnTo>
                  <a:pt x="30014" y="9448"/>
                </a:lnTo>
                <a:lnTo>
                  <a:pt x="14290" y="7547"/>
                </a:lnTo>
                <a:lnTo>
                  <a:pt x="4197" y="2238"/>
                </a:lnTo>
                <a:lnTo>
                  <a:pt x="2252" y="0"/>
                </a:lnTo>
              </a:path>
              <a:path w="1054100" h="26670">
                <a:moveTo>
                  <a:pt x="1023674" y="9448"/>
                </a:moveTo>
                <a:lnTo>
                  <a:pt x="1053587" y="9448"/>
                </a:lnTo>
              </a:path>
              <a:path w="1054100" h="26670">
                <a:moveTo>
                  <a:pt x="1053587" y="9448"/>
                </a:moveTo>
                <a:lnTo>
                  <a:pt x="1023674" y="9448"/>
                </a:lnTo>
              </a:path>
              <a:path w="1054100" h="26670">
                <a:moveTo>
                  <a:pt x="1051437" y="0"/>
                </a:moveTo>
                <a:lnTo>
                  <a:pt x="1043127" y="6242"/>
                </a:lnTo>
                <a:lnTo>
                  <a:pt x="1029119" y="9260"/>
                </a:lnTo>
                <a:lnTo>
                  <a:pt x="1023674" y="9448"/>
                </a:lnTo>
                <a:lnTo>
                  <a:pt x="1053587" y="9448"/>
                </a:lnTo>
                <a:lnTo>
                  <a:pt x="1051437" y="0"/>
                </a:lnTo>
              </a:path>
            </a:pathLst>
          </a:custGeom>
        </p:spPr>
        <p:txBody>
          <a:bodyPr wrap="square" lIns="0" tIns="0" rIns="0" bIns="0" rtlCol="0"/>
          <a:lstStyle/>
          <a:p>
            <a:endParaRPr/>
          </a:p>
        </p:txBody>
      </p:sp>
      <p:sp>
        <p:nvSpPr>
          <p:cNvPr id="11" name="object 11"/>
          <p:cNvSpPr/>
          <p:nvPr/>
        </p:nvSpPr>
        <p:spPr>
          <a:xfrm>
            <a:off x="2003700" y="4896116"/>
            <a:ext cx="1054100" cy="26670"/>
          </a:xfrm>
          <a:custGeom>
            <a:avLst/>
            <a:gdLst/>
            <a:ahLst/>
            <a:cxnLst/>
            <a:rect l="l" t="t" r="r" b="b"/>
            <a:pathLst>
              <a:path w="1054100" h="26670">
                <a:moveTo>
                  <a:pt x="2252" y="0"/>
                </a:moveTo>
                <a:lnTo>
                  <a:pt x="0" y="10779"/>
                </a:lnTo>
                <a:lnTo>
                  <a:pt x="4253" y="19206"/>
                </a:lnTo>
                <a:lnTo>
                  <a:pt x="14763" y="24629"/>
                </a:lnTo>
                <a:lnTo>
                  <a:pt x="30014" y="26403"/>
                </a:lnTo>
                <a:lnTo>
                  <a:pt x="1023674" y="26403"/>
                </a:lnTo>
                <a:lnTo>
                  <a:pt x="1039804" y="24377"/>
                </a:lnTo>
                <a:lnTo>
                  <a:pt x="1049910" y="18737"/>
                </a:lnTo>
                <a:lnTo>
                  <a:pt x="1053743" y="10135"/>
                </a:lnTo>
                <a:lnTo>
                  <a:pt x="1053587" y="9448"/>
                </a:lnTo>
                <a:lnTo>
                  <a:pt x="30014" y="9448"/>
                </a:lnTo>
                <a:lnTo>
                  <a:pt x="14290" y="7547"/>
                </a:lnTo>
                <a:lnTo>
                  <a:pt x="4197" y="2238"/>
                </a:lnTo>
                <a:lnTo>
                  <a:pt x="2252" y="0"/>
                </a:lnTo>
              </a:path>
              <a:path w="1054100" h="26670">
                <a:moveTo>
                  <a:pt x="1023674" y="9448"/>
                </a:moveTo>
                <a:lnTo>
                  <a:pt x="1053587" y="9448"/>
                </a:lnTo>
              </a:path>
              <a:path w="1054100" h="26670">
                <a:moveTo>
                  <a:pt x="1053587" y="9448"/>
                </a:moveTo>
                <a:lnTo>
                  <a:pt x="1023674" y="9448"/>
                </a:lnTo>
              </a:path>
              <a:path w="1054100" h="26670">
                <a:moveTo>
                  <a:pt x="1051437" y="0"/>
                </a:moveTo>
                <a:lnTo>
                  <a:pt x="1043127" y="6242"/>
                </a:lnTo>
                <a:lnTo>
                  <a:pt x="1029119" y="9260"/>
                </a:lnTo>
                <a:lnTo>
                  <a:pt x="1023674" y="9448"/>
                </a:lnTo>
                <a:lnTo>
                  <a:pt x="1053587" y="9448"/>
                </a:lnTo>
                <a:lnTo>
                  <a:pt x="1051437" y="0"/>
                </a:lnTo>
              </a:path>
            </a:pathLst>
          </a:custGeom>
        </p:spPr>
        <p:txBody>
          <a:bodyPr wrap="square" lIns="0" tIns="0" rIns="0" bIns="0" rtlCol="0"/>
          <a:lstStyle/>
          <a:p>
            <a:endParaRPr/>
          </a:p>
        </p:txBody>
      </p:sp>
      <p:sp>
        <p:nvSpPr>
          <p:cNvPr id="12" name="object 12"/>
          <p:cNvSpPr/>
          <p:nvPr/>
        </p:nvSpPr>
        <p:spPr>
          <a:xfrm>
            <a:off x="2003700" y="4896116"/>
            <a:ext cx="1054100" cy="26670"/>
          </a:xfrm>
          <a:custGeom>
            <a:avLst/>
            <a:gdLst/>
            <a:ahLst/>
            <a:cxnLst/>
            <a:rect l="l" t="t" r="r" b="b"/>
            <a:pathLst>
              <a:path w="1054100" h="26670">
                <a:moveTo>
                  <a:pt x="2252" y="0"/>
                </a:moveTo>
                <a:lnTo>
                  <a:pt x="0" y="10779"/>
                </a:lnTo>
                <a:lnTo>
                  <a:pt x="4253" y="19206"/>
                </a:lnTo>
                <a:lnTo>
                  <a:pt x="14763" y="24629"/>
                </a:lnTo>
                <a:lnTo>
                  <a:pt x="30014" y="26403"/>
                </a:lnTo>
                <a:lnTo>
                  <a:pt x="1023674" y="26403"/>
                </a:lnTo>
                <a:lnTo>
                  <a:pt x="1039804" y="24377"/>
                </a:lnTo>
                <a:lnTo>
                  <a:pt x="1049910" y="18737"/>
                </a:lnTo>
                <a:lnTo>
                  <a:pt x="1053743" y="10135"/>
                </a:lnTo>
                <a:lnTo>
                  <a:pt x="1053587" y="9448"/>
                </a:lnTo>
                <a:lnTo>
                  <a:pt x="30014" y="9448"/>
                </a:lnTo>
                <a:lnTo>
                  <a:pt x="14290" y="7547"/>
                </a:lnTo>
                <a:lnTo>
                  <a:pt x="4197" y="2238"/>
                </a:lnTo>
                <a:lnTo>
                  <a:pt x="2252" y="0"/>
                </a:lnTo>
              </a:path>
              <a:path w="1054100" h="26670">
                <a:moveTo>
                  <a:pt x="1023674" y="9448"/>
                </a:moveTo>
                <a:lnTo>
                  <a:pt x="1053587" y="9448"/>
                </a:lnTo>
              </a:path>
              <a:path w="1054100" h="26670">
                <a:moveTo>
                  <a:pt x="1053587" y="9448"/>
                </a:moveTo>
                <a:lnTo>
                  <a:pt x="1023674" y="9448"/>
                </a:lnTo>
              </a:path>
              <a:path w="1054100" h="26670">
                <a:moveTo>
                  <a:pt x="1051437" y="0"/>
                </a:moveTo>
                <a:lnTo>
                  <a:pt x="1043127" y="6242"/>
                </a:lnTo>
                <a:lnTo>
                  <a:pt x="1029119" y="9260"/>
                </a:lnTo>
                <a:lnTo>
                  <a:pt x="1023674" y="9448"/>
                </a:lnTo>
                <a:lnTo>
                  <a:pt x="1053587" y="9448"/>
                </a:lnTo>
                <a:lnTo>
                  <a:pt x="1051437" y="0"/>
                </a:lnTo>
              </a:path>
            </a:pathLst>
          </a:custGeom>
        </p:spPr>
        <p:txBody>
          <a:bodyPr wrap="square" lIns="0" tIns="0" rIns="0" bIns="0" rtlCol="0"/>
          <a:lstStyle/>
          <a:p>
            <a:endParaRPr/>
          </a:p>
        </p:txBody>
      </p:sp>
      <p:sp>
        <p:nvSpPr>
          <p:cNvPr id="13" name="object 13"/>
          <p:cNvSpPr/>
          <p:nvPr/>
        </p:nvSpPr>
        <p:spPr>
          <a:xfrm>
            <a:off x="2003700" y="4896116"/>
            <a:ext cx="1054100" cy="26670"/>
          </a:xfrm>
          <a:custGeom>
            <a:avLst/>
            <a:gdLst/>
            <a:ahLst/>
            <a:cxnLst/>
            <a:rect l="l" t="t" r="r" b="b"/>
            <a:pathLst>
              <a:path w="1054100" h="26670">
                <a:moveTo>
                  <a:pt x="2252" y="0"/>
                </a:moveTo>
                <a:lnTo>
                  <a:pt x="0" y="10779"/>
                </a:lnTo>
                <a:lnTo>
                  <a:pt x="4253" y="19206"/>
                </a:lnTo>
                <a:lnTo>
                  <a:pt x="14763" y="24629"/>
                </a:lnTo>
                <a:lnTo>
                  <a:pt x="30014" y="26403"/>
                </a:lnTo>
                <a:lnTo>
                  <a:pt x="1023674" y="26403"/>
                </a:lnTo>
                <a:lnTo>
                  <a:pt x="1039804" y="24377"/>
                </a:lnTo>
                <a:lnTo>
                  <a:pt x="1049910" y="18737"/>
                </a:lnTo>
                <a:lnTo>
                  <a:pt x="1053743" y="10135"/>
                </a:lnTo>
                <a:lnTo>
                  <a:pt x="1053587" y="9448"/>
                </a:lnTo>
                <a:lnTo>
                  <a:pt x="30014" y="9448"/>
                </a:lnTo>
                <a:lnTo>
                  <a:pt x="14290" y="7547"/>
                </a:lnTo>
                <a:lnTo>
                  <a:pt x="4197" y="2238"/>
                </a:lnTo>
                <a:lnTo>
                  <a:pt x="2252" y="0"/>
                </a:lnTo>
              </a:path>
              <a:path w="1054100" h="26670">
                <a:moveTo>
                  <a:pt x="1023674" y="9448"/>
                </a:moveTo>
                <a:lnTo>
                  <a:pt x="1053587" y="9448"/>
                </a:lnTo>
              </a:path>
              <a:path w="1054100" h="26670">
                <a:moveTo>
                  <a:pt x="1053587" y="9448"/>
                </a:moveTo>
                <a:lnTo>
                  <a:pt x="1023674" y="9448"/>
                </a:lnTo>
              </a:path>
              <a:path w="1054100" h="26670">
                <a:moveTo>
                  <a:pt x="1051437" y="0"/>
                </a:moveTo>
                <a:lnTo>
                  <a:pt x="1043127" y="6242"/>
                </a:lnTo>
                <a:lnTo>
                  <a:pt x="1029119" y="9260"/>
                </a:lnTo>
                <a:lnTo>
                  <a:pt x="1023674" y="9448"/>
                </a:lnTo>
                <a:lnTo>
                  <a:pt x="1053587" y="9448"/>
                </a:lnTo>
                <a:lnTo>
                  <a:pt x="1051437" y="0"/>
                </a:lnTo>
              </a:path>
            </a:pathLst>
          </a:custGeom>
        </p:spPr>
        <p:txBody>
          <a:bodyPr wrap="square" lIns="0" tIns="0" rIns="0" bIns="0" rtlCol="0"/>
          <a:lstStyle/>
          <a:p>
            <a:endParaRPr/>
          </a:p>
        </p:txBody>
      </p:sp>
      <p:sp>
        <p:nvSpPr>
          <p:cNvPr id="14" name="object 14"/>
          <p:cNvSpPr/>
          <p:nvPr/>
        </p:nvSpPr>
        <p:spPr>
          <a:xfrm>
            <a:off x="2003700" y="4896116"/>
            <a:ext cx="1054100" cy="26670"/>
          </a:xfrm>
          <a:custGeom>
            <a:avLst/>
            <a:gdLst/>
            <a:ahLst/>
            <a:cxnLst/>
            <a:rect l="l" t="t" r="r" b="b"/>
            <a:pathLst>
              <a:path w="1054100" h="26670">
                <a:moveTo>
                  <a:pt x="2252" y="0"/>
                </a:moveTo>
                <a:lnTo>
                  <a:pt x="0" y="10779"/>
                </a:lnTo>
                <a:lnTo>
                  <a:pt x="4253" y="19206"/>
                </a:lnTo>
                <a:lnTo>
                  <a:pt x="14763" y="24629"/>
                </a:lnTo>
                <a:lnTo>
                  <a:pt x="30014" y="26403"/>
                </a:lnTo>
                <a:lnTo>
                  <a:pt x="1023674" y="26403"/>
                </a:lnTo>
                <a:lnTo>
                  <a:pt x="1039804" y="24377"/>
                </a:lnTo>
                <a:lnTo>
                  <a:pt x="1049910" y="18737"/>
                </a:lnTo>
                <a:lnTo>
                  <a:pt x="1053743" y="10135"/>
                </a:lnTo>
                <a:lnTo>
                  <a:pt x="1053587" y="9448"/>
                </a:lnTo>
                <a:lnTo>
                  <a:pt x="30014" y="9448"/>
                </a:lnTo>
                <a:lnTo>
                  <a:pt x="14290" y="7547"/>
                </a:lnTo>
                <a:lnTo>
                  <a:pt x="4197" y="2238"/>
                </a:lnTo>
                <a:lnTo>
                  <a:pt x="2252" y="0"/>
                </a:lnTo>
              </a:path>
              <a:path w="1054100" h="26670">
                <a:moveTo>
                  <a:pt x="1023674" y="9448"/>
                </a:moveTo>
                <a:lnTo>
                  <a:pt x="1053587" y="9448"/>
                </a:lnTo>
              </a:path>
              <a:path w="1054100" h="26670">
                <a:moveTo>
                  <a:pt x="1053587" y="9448"/>
                </a:moveTo>
                <a:lnTo>
                  <a:pt x="1023674" y="9448"/>
                </a:lnTo>
              </a:path>
              <a:path w="1054100" h="26670">
                <a:moveTo>
                  <a:pt x="1051437" y="0"/>
                </a:moveTo>
                <a:lnTo>
                  <a:pt x="1043127" y="6242"/>
                </a:lnTo>
                <a:lnTo>
                  <a:pt x="1029119" y="9260"/>
                </a:lnTo>
                <a:lnTo>
                  <a:pt x="1023674" y="9448"/>
                </a:lnTo>
                <a:lnTo>
                  <a:pt x="1053587" y="9448"/>
                </a:lnTo>
                <a:lnTo>
                  <a:pt x="1051437" y="0"/>
                </a:lnTo>
              </a:path>
            </a:pathLst>
          </a:custGeom>
        </p:spPr>
        <p:txBody>
          <a:bodyPr wrap="square" lIns="0" tIns="0" rIns="0" bIns="0" rtlCol="0"/>
          <a:lstStyle/>
          <a:p>
            <a:endParaRPr/>
          </a:p>
        </p:txBody>
      </p:sp>
      <p:sp>
        <p:nvSpPr>
          <p:cNvPr id="15" name="object 15"/>
          <p:cNvSpPr/>
          <p:nvPr/>
        </p:nvSpPr>
        <p:spPr>
          <a:xfrm>
            <a:off x="2003700" y="4896116"/>
            <a:ext cx="1054100" cy="26670"/>
          </a:xfrm>
          <a:custGeom>
            <a:avLst/>
            <a:gdLst/>
            <a:ahLst/>
            <a:cxnLst/>
            <a:rect l="l" t="t" r="r" b="b"/>
            <a:pathLst>
              <a:path w="1054100" h="26670">
                <a:moveTo>
                  <a:pt x="2252" y="0"/>
                </a:moveTo>
                <a:lnTo>
                  <a:pt x="0" y="10779"/>
                </a:lnTo>
                <a:lnTo>
                  <a:pt x="4253" y="19206"/>
                </a:lnTo>
                <a:lnTo>
                  <a:pt x="14763" y="24629"/>
                </a:lnTo>
                <a:lnTo>
                  <a:pt x="30014" y="26403"/>
                </a:lnTo>
                <a:lnTo>
                  <a:pt x="1023674" y="26403"/>
                </a:lnTo>
                <a:lnTo>
                  <a:pt x="1039804" y="24377"/>
                </a:lnTo>
                <a:lnTo>
                  <a:pt x="1049910" y="18737"/>
                </a:lnTo>
                <a:lnTo>
                  <a:pt x="1053743" y="10135"/>
                </a:lnTo>
                <a:lnTo>
                  <a:pt x="1053587" y="9448"/>
                </a:lnTo>
                <a:lnTo>
                  <a:pt x="30014" y="9448"/>
                </a:lnTo>
                <a:lnTo>
                  <a:pt x="14290" y="7547"/>
                </a:lnTo>
                <a:lnTo>
                  <a:pt x="4197" y="2238"/>
                </a:lnTo>
                <a:lnTo>
                  <a:pt x="2252" y="0"/>
                </a:lnTo>
              </a:path>
              <a:path w="1054100" h="26670">
                <a:moveTo>
                  <a:pt x="1023674" y="9448"/>
                </a:moveTo>
                <a:lnTo>
                  <a:pt x="1053587" y="9448"/>
                </a:lnTo>
              </a:path>
              <a:path w="1054100" h="26670">
                <a:moveTo>
                  <a:pt x="1053587" y="9448"/>
                </a:moveTo>
                <a:lnTo>
                  <a:pt x="1023674" y="9448"/>
                </a:lnTo>
              </a:path>
              <a:path w="1054100" h="26670">
                <a:moveTo>
                  <a:pt x="1051437" y="0"/>
                </a:moveTo>
                <a:lnTo>
                  <a:pt x="1043127" y="6242"/>
                </a:lnTo>
                <a:lnTo>
                  <a:pt x="1029119" y="9260"/>
                </a:lnTo>
                <a:lnTo>
                  <a:pt x="1023674" y="9448"/>
                </a:lnTo>
                <a:lnTo>
                  <a:pt x="1053587" y="9448"/>
                </a:lnTo>
                <a:lnTo>
                  <a:pt x="1051437" y="0"/>
                </a:lnTo>
              </a:path>
            </a:pathLst>
          </a:custGeom>
        </p:spPr>
        <p:txBody>
          <a:bodyPr wrap="square" lIns="0" tIns="0" rIns="0" bIns="0" rtlCol="0"/>
          <a:lstStyle/>
          <a:p>
            <a:endParaRPr/>
          </a:p>
        </p:txBody>
      </p:sp>
      <p:sp>
        <p:nvSpPr>
          <p:cNvPr id="27" name="object 27"/>
          <p:cNvSpPr txBox="1"/>
          <p:nvPr/>
        </p:nvSpPr>
        <p:spPr>
          <a:xfrm>
            <a:off x="825500" y="1596105"/>
            <a:ext cx="2603500" cy="246221"/>
          </a:xfrm>
          <a:prstGeom prst="rect">
            <a:avLst/>
          </a:prstGeom>
        </p:spPr>
        <p:txBody>
          <a:bodyPr vert="horz" wrap="square" lIns="0" tIns="0" rIns="0" bIns="0" rtlCol="0">
            <a:spAutoFit/>
          </a:bodyPr>
          <a:lstStyle/>
          <a:p>
            <a:pPr marL="12700">
              <a:lnSpc>
                <a:spcPct val="100000"/>
              </a:lnSpc>
            </a:pPr>
            <a:r>
              <a:rPr sz="1600" b="1" spc="-5" dirty="0">
                <a:solidFill>
                  <a:srgbClr val="58595B"/>
                </a:solidFill>
                <a:latin typeface="Arial"/>
                <a:cs typeface="Arial"/>
              </a:rPr>
              <a:t>H</a:t>
            </a:r>
            <a:r>
              <a:rPr sz="1600" b="1" spc="-15" dirty="0">
                <a:solidFill>
                  <a:srgbClr val="58595B"/>
                </a:solidFill>
                <a:latin typeface="Arial"/>
                <a:cs typeface="Arial"/>
              </a:rPr>
              <a:t>o</a:t>
            </a:r>
            <a:r>
              <a:rPr sz="1600" b="1" dirty="0">
                <a:solidFill>
                  <a:srgbClr val="58595B"/>
                </a:solidFill>
                <a:latin typeface="Arial"/>
                <a:cs typeface="Arial"/>
              </a:rPr>
              <a:t>w</a:t>
            </a:r>
            <a:r>
              <a:rPr sz="1600" b="1" spc="-5" dirty="0">
                <a:solidFill>
                  <a:srgbClr val="58595B"/>
                </a:solidFill>
                <a:latin typeface="Myriad Pro"/>
                <a:cs typeface="Myriad Pro"/>
              </a:rPr>
              <a:t> </a:t>
            </a:r>
            <a:r>
              <a:rPr sz="1600" i="1" spc="-145" dirty="0">
                <a:solidFill>
                  <a:srgbClr val="58595B"/>
                </a:solidFill>
                <a:latin typeface="Cambria"/>
                <a:cs typeface="Cambria"/>
              </a:rPr>
              <a:t>Y</a:t>
            </a:r>
            <a:r>
              <a:rPr sz="1600" i="1" spc="-10" dirty="0">
                <a:solidFill>
                  <a:srgbClr val="58595B"/>
                </a:solidFill>
                <a:latin typeface="Cambria"/>
                <a:cs typeface="Cambria"/>
              </a:rPr>
              <a:t>ou</a:t>
            </a:r>
            <a:r>
              <a:rPr sz="1600" i="1" spc="-35" dirty="0">
                <a:solidFill>
                  <a:srgbClr val="58595B"/>
                </a:solidFill>
                <a:latin typeface="Cambria"/>
                <a:cs typeface="Cambria"/>
              </a:rPr>
              <a:t> </a:t>
            </a:r>
            <a:r>
              <a:rPr sz="1600" b="1" dirty="0">
                <a:solidFill>
                  <a:srgbClr val="58595B"/>
                </a:solidFill>
                <a:latin typeface="Arial"/>
                <a:cs typeface="Arial"/>
              </a:rPr>
              <a:t>see </a:t>
            </a:r>
            <a:r>
              <a:rPr sz="1600" b="1" spc="-25" dirty="0">
                <a:solidFill>
                  <a:srgbClr val="58595B"/>
                </a:solidFill>
                <a:latin typeface="Arial"/>
                <a:cs typeface="Arial"/>
              </a:rPr>
              <a:t>y</a:t>
            </a:r>
            <a:r>
              <a:rPr sz="1600" b="1" dirty="0">
                <a:solidFill>
                  <a:srgbClr val="58595B"/>
                </a:solidFill>
                <a:latin typeface="Arial"/>
                <a:cs typeface="Arial"/>
              </a:rPr>
              <a:t>our </a:t>
            </a:r>
            <a:r>
              <a:rPr sz="1600" b="1" spc="-25" dirty="0">
                <a:solidFill>
                  <a:srgbClr val="58595B"/>
                </a:solidFill>
                <a:latin typeface="Arial"/>
                <a:cs typeface="Arial"/>
              </a:rPr>
              <a:t>w</a:t>
            </a:r>
            <a:r>
              <a:rPr sz="1600" b="1" dirty="0">
                <a:solidFill>
                  <a:srgbClr val="58595B"/>
                </a:solidFill>
                <a:latin typeface="Arial"/>
                <a:cs typeface="Arial"/>
              </a:rPr>
              <a:t>ebsi</a:t>
            </a:r>
            <a:r>
              <a:rPr sz="1600" b="1" spc="-10" dirty="0">
                <a:solidFill>
                  <a:srgbClr val="58595B"/>
                </a:solidFill>
                <a:latin typeface="Arial"/>
                <a:cs typeface="Arial"/>
              </a:rPr>
              <a:t>t</a:t>
            </a:r>
            <a:r>
              <a:rPr sz="1600" b="1" dirty="0">
                <a:solidFill>
                  <a:srgbClr val="58595B"/>
                </a:solidFill>
                <a:latin typeface="Arial"/>
                <a:cs typeface="Arial"/>
              </a:rPr>
              <a:t>e:</a:t>
            </a:r>
            <a:endParaRPr sz="1600" dirty="0">
              <a:latin typeface="Arial"/>
              <a:cs typeface="Arial"/>
            </a:endParaRPr>
          </a:p>
        </p:txBody>
      </p:sp>
      <p:sp>
        <p:nvSpPr>
          <p:cNvPr id="31" name="object 31"/>
          <p:cNvSpPr/>
          <p:nvPr/>
        </p:nvSpPr>
        <p:spPr>
          <a:xfrm>
            <a:off x="6095587" y="4896116"/>
            <a:ext cx="1053734" cy="26403"/>
          </a:xfrm>
          <a:prstGeom prst="rect">
            <a:avLst/>
          </a:prstGeom>
          <a:blipFill>
            <a:blip r:embed="rId4" cstate="print"/>
            <a:stretch>
              <a:fillRect/>
            </a:stretch>
          </a:blipFill>
        </p:spPr>
        <p:txBody>
          <a:bodyPr wrap="square" lIns="0" tIns="0" rIns="0" bIns="0" rtlCol="0"/>
          <a:lstStyle/>
          <a:p>
            <a:endParaRPr/>
          </a:p>
        </p:txBody>
      </p:sp>
      <p:sp>
        <p:nvSpPr>
          <p:cNvPr id="35" name="object 35"/>
          <p:cNvSpPr txBox="1"/>
          <p:nvPr/>
        </p:nvSpPr>
        <p:spPr>
          <a:xfrm>
            <a:off x="4917338" y="1596105"/>
            <a:ext cx="3162300" cy="492443"/>
          </a:xfrm>
          <a:prstGeom prst="rect">
            <a:avLst/>
          </a:prstGeom>
        </p:spPr>
        <p:txBody>
          <a:bodyPr vert="horz" wrap="square" lIns="0" tIns="0" rIns="0" bIns="0" rtlCol="0">
            <a:spAutoFit/>
          </a:bodyPr>
          <a:lstStyle/>
          <a:p>
            <a:pPr marL="12700">
              <a:lnSpc>
                <a:spcPct val="100000"/>
              </a:lnSpc>
            </a:pPr>
            <a:r>
              <a:rPr sz="1600" b="1" spc="-5" dirty="0">
                <a:solidFill>
                  <a:srgbClr val="58595B"/>
                </a:solidFill>
                <a:latin typeface="Arial"/>
                <a:cs typeface="Arial"/>
              </a:rPr>
              <a:t>H</a:t>
            </a:r>
            <a:r>
              <a:rPr sz="1600" b="1" spc="-15" dirty="0">
                <a:solidFill>
                  <a:srgbClr val="58595B"/>
                </a:solidFill>
                <a:latin typeface="Arial"/>
                <a:cs typeface="Arial"/>
              </a:rPr>
              <a:t>o</a:t>
            </a:r>
            <a:r>
              <a:rPr sz="1600" b="1" dirty="0">
                <a:solidFill>
                  <a:srgbClr val="58595B"/>
                </a:solidFill>
                <a:latin typeface="Arial"/>
                <a:cs typeface="Arial"/>
              </a:rPr>
              <a:t>w</a:t>
            </a:r>
            <a:r>
              <a:rPr sz="1600" b="1" spc="-5" dirty="0">
                <a:solidFill>
                  <a:srgbClr val="58595B"/>
                </a:solidFill>
                <a:latin typeface="Myriad Pro"/>
                <a:cs typeface="Myriad Pro"/>
              </a:rPr>
              <a:t> </a:t>
            </a:r>
            <a:r>
              <a:rPr sz="1600" i="1" spc="-10" dirty="0">
                <a:solidFill>
                  <a:srgbClr val="58595B"/>
                </a:solidFill>
                <a:latin typeface="Cambria"/>
                <a:cs typeface="Cambria"/>
              </a:rPr>
              <a:t>Google</a:t>
            </a:r>
            <a:r>
              <a:rPr sz="1600" i="1" spc="-30" dirty="0">
                <a:solidFill>
                  <a:srgbClr val="58595B"/>
                </a:solidFill>
                <a:latin typeface="Cambria"/>
                <a:cs typeface="Cambria"/>
              </a:rPr>
              <a:t> </a:t>
            </a:r>
            <a:r>
              <a:rPr sz="1600" b="1" dirty="0">
                <a:solidFill>
                  <a:srgbClr val="58595B"/>
                </a:solidFill>
                <a:latin typeface="Arial"/>
                <a:cs typeface="Arial"/>
              </a:rPr>
              <a:t>sees </a:t>
            </a:r>
            <a:r>
              <a:rPr sz="1600" b="1" spc="-25" dirty="0">
                <a:solidFill>
                  <a:srgbClr val="58595B"/>
                </a:solidFill>
                <a:latin typeface="Arial"/>
                <a:cs typeface="Arial"/>
              </a:rPr>
              <a:t>y</a:t>
            </a:r>
            <a:r>
              <a:rPr sz="1600" b="1" dirty="0">
                <a:solidFill>
                  <a:srgbClr val="58595B"/>
                </a:solidFill>
                <a:latin typeface="Arial"/>
                <a:cs typeface="Arial"/>
              </a:rPr>
              <a:t>our </a:t>
            </a:r>
            <a:r>
              <a:rPr sz="1600" b="1" spc="-25" dirty="0">
                <a:solidFill>
                  <a:srgbClr val="58595B"/>
                </a:solidFill>
                <a:latin typeface="Arial"/>
                <a:cs typeface="Arial"/>
              </a:rPr>
              <a:t>w</a:t>
            </a:r>
            <a:r>
              <a:rPr sz="1600" b="1" dirty="0">
                <a:solidFill>
                  <a:srgbClr val="58595B"/>
                </a:solidFill>
                <a:latin typeface="Arial"/>
                <a:cs typeface="Arial"/>
              </a:rPr>
              <a:t>ebsi</a:t>
            </a:r>
            <a:r>
              <a:rPr sz="1600" b="1" spc="-10" dirty="0">
                <a:solidFill>
                  <a:srgbClr val="58595B"/>
                </a:solidFill>
                <a:latin typeface="Arial"/>
                <a:cs typeface="Arial"/>
              </a:rPr>
              <a:t>t</a:t>
            </a:r>
            <a:r>
              <a:rPr sz="1600" b="1" dirty="0">
                <a:solidFill>
                  <a:srgbClr val="58595B"/>
                </a:solidFill>
                <a:latin typeface="Arial"/>
                <a:cs typeface="Arial"/>
              </a:rPr>
              <a:t>e:</a:t>
            </a:r>
            <a:endParaRPr sz="1600" dirty="0">
              <a:latin typeface="Arial"/>
              <a:cs typeface="Arial"/>
            </a:endParaRPr>
          </a:p>
          <a:p>
            <a:pPr>
              <a:lnSpc>
                <a:spcPct val="100000"/>
              </a:lnSpc>
            </a:pPr>
            <a:endParaRPr sz="1600" dirty="0">
              <a:latin typeface="Times New Roman"/>
              <a:cs typeface="Times New Roman"/>
            </a:endParaRPr>
          </a:p>
        </p:txBody>
      </p:sp>
      <p:sp>
        <p:nvSpPr>
          <p:cNvPr id="43" name="object 43"/>
          <p:cNvSpPr/>
          <p:nvPr/>
        </p:nvSpPr>
        <p:spPr>
          <a:xfrm>
            <a:off x="5100853" y="2427223"/>
            <a:ext cx="459016" cy="109727"/>
          </a:xfrm>
          <a:prstGeom prst="rect">
            <a:avLst/>
          </a:prstGeom>
          <a:blipFill>
            <a:blip r:embed="rId5" cstate="print"/>
            <a:stretch>
              <a:fillRect/>
            </a:stretch>
          </a:blipFill>
        </p:spPr>
        <p:txBody>
          <a:bodyPr wrap="square" lIns="0" tIns="0" rIns="0" bIns="0" rtlCol="0"/>
          <a:lstStyle/>
          <a:p>
            <a:endParaRPr/>
          </a:p>
        </p:txBody>
      </p:sp>
      <p:sp>
        <p:nvSpPr>
          <p:cNvPr id="45" name="object 45"/>
          <p:cNvSpPr/>
          <p:nvPr/>
        </p:nvSpPr>
        <p:spPr>
          <a:xfrm>
            <a:off x="5100853" y="2610091"/>
            <a:ext cx="489673" cy="141884"/>
          </a:xfrm>
          <a:prstGeom prst="rect">
            <a:avLst/>
          </a:prstGeom>
          <a:blipFill>
            <a:blip r:embed="rId6" cstate="print"/>
            <a:stretch>
              <a:fillRect/>
            </a:stretch>
          </a:blipFill>
        </p:spPr>
        <p:txBody>
          <a:bodyPr wrap="square" lIns="0" tIns="0" rIns="0" bIns="0" rtlCol="0"/>
          <a:lstStyle/>
          <a:p>
            <a:endParaRPr/>
          </a:p>
        </p:txBody>
      </p:sp>
      <p:sp>
        <p:nvSpPr>
          <p:cNvPr id="49" name="object 49"/>
          <p:cNvSpPr/>
          <p:nvPr/>
        </p:nvSpPr>
        <p:spPr>
          <a:xfrm>
            <a:off x="5100853" y="2975864"/>
            <a:ext cx="905306" cy="138379"/>
          </a:xfrm>
          <a:prstGeom prst="rect">
            <a:avLst/>
          </a:prstGeom>
          <a:blipFill>
            <a:blip r:embed="rId7" cstate="print"/>
            <a:stretch>
              <a:fillRect/>
            </a:stretch>
          </a:blipFill>
        </p:spPr>
        <p:txBody>
          <a:bodyPr wrap="square" lIns="0" tIns="0" rIns="0" bIns="0" rtlCol="0"/>
          <a:lstStyle/>
          <a:p>
            <a:endParaRPr/>
          </a:p>
        </p:txBody>
      </p:sp>
      <p:sp>
        <p:nvSpPr>
          <p:cNvPr id="55" name="object 55"/>
          <p:cNvSpPr/>
          <p:nvPr/>
        </p:nvSpPr>
        <p:spPr>
          <a:xfrm>
            <a:off x="5100853" y="3524478"/>
            <a:ext cx="541947" cy="141897"/>
          </a:xfrm>
          <a:prstGeom prst="rect">
            <a:avLst/>
          </a:prstGeom>
          <a:blipFill>
            <a:blip r:embed="rId8" cstate="print"/>
            <a:stretch>
              <a:fillRect/>
            </a:stretch>
          </a:blipFill>
        </p:spPr>
        <p:txBody>
          <a:bodyPr wrap="square" lIns="0" tIns="0" rIns="0" bIns="0" rtlCol="0"/>
          <a:lstStyle/>
          <a:p>
            <a:endParaRPr/>
          </a:p>
        </p:txBody>
      </p:sp>
      <p:sp>
        <p:nvSpPr>
          <p:cNvPr id="57" name="object 57"/>
          <p:cNvSpPr/>
          <p:nvPr/>
        </p:nvSpPr>
        <p:spPr>
          <a:xfrm>
            <a:off x="5100853" y="3707384"/>
            <a:ext cx="511314" cy="114287"/>
          </a:xfrm>
          <a:prstGeom prst="rect">
            <a:avLst/>
          </a:prstGeom>
          <a:blipFill>
            <a:blip r:embed="rId9" cstate="print"/>
            <a:stretch>
              <a:fillRect/>
            </a:stretch>
          </a:blipFill>
        </p:spPr>
        <p:txBody>
          <a:bodyPr wrap="square" lIns="0" tIns="0" rIns="0" bIns="0" rtlCol="0"/>
          <a:lstStyle/>
          <a:p>
            <a:endParaRPr/>
          </a:p>
        </p:txBody>
      </p:sp>
      <p:pic>
        <p:nvPicPr>
          <p:cNvPr id="59" name="Picture 58" descr="Screen Shot 2015-05-05 at 9.41.58 AM.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33400" y="1981200"/>
            <a:ext cx="8077200" cy="3311150"/>
          </a:xfrm>
          <a:prstGeom prst="rect">
            <a:avLst/>
          </a:prstGeom>
        </p:spPr>
      </p:pic>
      <p:sp>
        <p:nvSpPr>
          <p:cNvPr id="22" name="Title 21"/>
          <p:cNvSpPr>
            <a:spLocks noGrp="1"/>
          </p:cNvSpPr>
          <p:nvPr>
            <p:ph type="title"/>
          </p:nvPr>
        </p:nvSpPr>
        <p:spPr/>
        <p:txBody>
          <a:bodyPr/>
          <a:lstStyle/>
          <a:p>
            <a:r>
              <a:rPr lang="en-US" dirty="0" smtClean="0"/>
              <a:t>Onsite Optimization: Indexing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57200" y="507584"/>
            <a:ext cx="8229600" cy="677108"/>
          </a:xfrm>
          <a:prstGeom prst="rect">
            <a:avLst/>
          </a:prstGeom>
        </p:spPr>
        <p:txBody>
          <a:bodyPr vert="horz" wrap="square" lIns="0" tIns="0" rIns="0" bIns="0" rtlCol="0">
            <a:spAutoFit/>
          </a:bodyPr>
          <a:lstStyle/>
          <a:p>
            <a:pPr marL="15240">
              <a:lnSpc>
                <a:spcPct val="100000"/>
              </a:lnSpc>
            </a:pPr>
            <a:r>
              <a:rPr lang="en-US" spc="45" dirty="0" smtClean="0">
                <a:solidFill>
                  <a:srgbClr val="FFFFFF"/>
                </a:solidFill>
                <a:latin typeface="Arial"/>
                <a:cs typeface="Arial"/>
              </a:rPr>
              <a:t>Onsite Optimization</a:t>
            </a:r>
            <a:endParaRPr spc="45" dirty="0">
              <a:solidFill>
                <a:srgbClr val="FFFFFF"/>
              </a:solidFill>
              <a:latin typeface="Arial"/>
              <a:cs typeface="Arial"/>
            </a:endParaRPr>
          </a:p>
        </p:txBody>
      </p:sp>
      <p:sp>
        <p:nvSpPr>
          <p:cNvPr id="9" name="object 9"/>
          <p:cNvSpPr txBox="1"/>
          <p:nvPr/>
        </p:nvSpPr>
        <p:spPr>
          <a:xfrm>
            <a:off x="444500" y="1841430"/>
            <a:ext cx="8318500" cy="646331"/>
          </a:xfrm>
          <a:prstGeom prst="rect">
            <a:avLst/>
          </a:prstGeom>
        </p:spPr>
        <p:txBody>
          <a:bodyPr vert="horz" wrap="square" lIns="0" tIns="0" rIns="0" bIns="0" rtlCol="0">
            <a:spAutoFit/>
          </a:bodyPr>
          <a:lstStyle/>
          <a:p>
            <a:pPr marL="12700" marR="5080" indent="-635">
              <a:lnSpc>
                <a:spcPct val="100000"/>
              </a:lnSpc>
            </a:pPr>
            <a:r>
              <a:rPr sz="1400" spc="10" dirty="0" smtClean="0">
                <a:solidFill>
                  <a:srgbClr val="58595B"/>
                </a:solidFill>
                <a:latin typeface="Century Gothic" pitchFamily="34" charset="0"/>
                <a:cs typeface="Arial"/>
              </a:rPr>
              <a:t>I</a:t>
            </a:r>
            <a:r>
              <a:rPr sz="1400" dirty="0" smtClean="0">
                <a:solidFill>
                  <a:srgbClr val="58595B"/>
                </a:solidFill>
                <a:latin typeface="Century Gothic" pitchFamily="34" charset="0"/>
                <a:cs typeface="Arial"/>
              </a:rPr>
              <a:t>nd</a:t>
            </a:r>
            <a:r>
              <a:rPr sz="1400" spc="-5" dirty="0" smtClean="0">
                <a:solidFill>
                  <a:srgbClr val="58595B"/>
                </a:solidFill>
                <a:latin typeface="Century Gothic" pitchFamily="34" charset="0"/>
                <a:cs typeface="Arial"/>
              </a:rPr>
              <a:t>e</a:t>
            </a:r>
            <a:r>
              <a:rPr sz="1400" dirty="0" smtClean="0">
                <a:solidFill>
                  <a:srgbClr val="58595B"/>
                </a:solidFill>
                <a:latin typeface="Century Gothic" pitchFamily="34" charset="0"/>
                <a:cs typeface="Arial"/>
              </a:rPr>
              <a:t>xabili</a:t>
            </a:r>
            <a:r>
              <a:rPr sz="1400" spc="10" dirty="0" smtClean="0">
                <a:solidFill>
                  <a:srgbClr val="58595B"/>
                </a:solidFill>
                <a:latin typeface="Century Gothic" pitchFamily="34" charset="0"/>
                <a:cs typeface="Arial"/>
              </a:rPr>
              <a:t>t</a:t>
            </a:r>
            <a:r>
              <a:rPr sz="1400" dirty="0" smtClean="0">
                <a:solidFill>
                  <a:srgbClr val="58595B"/>
                </a:solidFill>
                <a:latin typeface="Century Gothic" pitchFamily="34" charset="0"/>
                <a:cs typeface="Arial"/>
              </a:rPr>
              <a:t>y </a:t>
            </a:r>
            <a:r>
              <a:rPr sz="1400" spc="-15" dirty="0" smtClean="0">
                <a:solidFill>
                  <a:srgbClr val="58595B"/>
                </a:solidFill>
                <a:latin typeface="Century Gothic" pitchFamily="34" charset="0"/>
                <a:cs typeface="Arial"/>
              </a:rPr>
              <a:t>r</a:t>
            </a:r>
            <a:r>
              <a:rPr sz="1400" dirty="0" smtClean="0">
                <a:solidFill>
                  <a:srgbClr val="58595B"/>
                </a:solidFill>
                <a:latin typeface="Century Gothic" pitchFamily="34" charset="0"/>
                <a:cs typeface="Arial"/>
              </a:rPr>
              <a:t>e</a:t>
            </a:r>
            <a:r>
              <a:rPr sz="1400" spc="-20" dirty="0" smtClean="0">
                <a:solidFill>
                  <a:srgbClr val="58595B"/>
                </a:solidFill>
                <a:latin typeface="Century Gothic" pitchFamily="34" charset="0"/>
                <a:cs typeface="Arial"/>
              </a:rPr>
              <a:t>f</a:t>
            </a:r>
            <a:r>
              <a:rPr sz="1400" dirty="0" smtClean="0">
                <a:solidFill>
                  <a:srgbClr val="58595B"/>
                </a:solidFill>
                <a:latin typeface="Century Gothic" pitchFamily="34" charset="0"/>
                <a:cs typeface="Arial"/>
              </a:rPr>
              <a:t>ers </a:t>
            </a:r>
            <a:r>
              <a:rPr sz="1400" spc="-10" dirty="0" smtClean="0">
                <a:solidFill>
                  <a:srgbClr val="58595B"/>
                </a:solidFill>
                <a:latin typeface="Century Gothic" pitchFamily="34" charset="0"/>
                <a:cs typeface="Arial"/>
              </a:rPr>
              <a:t>t</a:t>
            </a:r>
            <a:r>
              <a:rPr sz="1400" dirty="0" smtClean="0">
                <a:solidFill>
                  <a:srgbClr val="58595B"/>
                </a:solidFill>
                <a:latin typeface="Century Gothic" pitchFamily="34" charset="0"/>
                <a:cs typeface="Arial"/>
              </a:rPr>
              <a:t>o the sea</a:t>
            </a:r>
            <a:r>
              <a:rPr sz="1400" spc="-15" dirty="0" smtClean="0">
                <a:solidFill>
                  <a:srgbClr val="58595B"/>
                </a:solidFill>
                <a:latin typeface="Century Gothic" pitchFamily="34" charset="0"/>
                <a:cs typeface="Arial"/>
              </a:rPr>
              <a:t>r</a:t>
            </a:r>
            <a:r>
              <a:rPr sz="1400" dirty="0" smtClean="0">
                <a:solidFill>
                  <a:srgbClr val="58595B"/>
                </a:solidFill>
                <a:latin typeface="Century Gothic" pitchFamily="34" charset="0"/>
                <a:cs typeface="Arial"/>
              </a:rPr>
              <a:t>ch en</a:t>
            </a:r>
            <a:r>
              <a:rPr sz="1400" spc="-10" dirty="0" smtClean="0">
                <a:solidFill>
                  <a:srgbClr val="58595B"/>
                </a:solidFill>
                <a:latin typeface="Century Gothic" pitchFamily="34" charset="0"/>
                <a:cs typeface="Arial"/>
              </a:rPr>
              <a:t>g</a:t>
            </a:r>
            <a:r>
              <a:rPr sz="1400" dirty="0" smtClean="0">
                <a:solidFill>
                  <a:srgbClr val="58595B"/>
                </a:solidFill>
                <a:latin typeface="Century Gothic" pitchFamily="34" charset="0"/>
                <a:cs typeface="Arial"/>
              </a:rPr>
              <a:t>ines abili</a:t>
            </a:r>
            <a:r>
              <a:rPr sz="1400" spc="10" dirty="0" smtClean="0">
                <a:solidFill>
                  <a:srgbClr val="58595B"/>
                </a:solidFill>
                <a:latin typeface="Century Gothic" pitchFamily="34" charset="0"/>
                <a:cs typeface="Arial"/>
              </a:rPr>
              <a:t>t</a:t>
            </a:r>
            <a:r>
              <a:rPr sz="1400" dirty="0" smtClean="0">
                <a:solidFill>
                  <a:srgbClr val="58595B"/>
                </a:solidFill>
                <a:latin typeface="Century Gothic" pitchFamily="34" charset="0"/>
                <a:cs typeface="Arial"/>
              </a:rPr>
              <a:t>y </a:t>
            </a:r>
            <a:r>
              <a:rPr sz="1400" spc="-10" dirty="0" smtClean="0">
                <a:solidFill>
                  <a:srgbClr val="58595B"/>
                </a:solidFill>
                <a:latin typeface="Century Gothic" pitchFamily="34" charset="0"/>
                <a:cs typeface="Arial"/>
              </a:rPr>
              <a:t>t</a:t>
            </a:r>
            <a:r>
              <a:rPr sz="1400" dirty="0" smtClean="0">
                <a:solidFill>
                  <a:srgbClr val="58595B"/>
                </a:solidFill>
                <a:latin typeface="Century Gothic" pitchFamily="34" charset="0"/>
                <a:cs typeface="Arial"/>
              </a:rPr>
              <a:t>o c</a:t>
            </a:r>
            <a:r>
              <a:rPr sz="1400" spc="-10" dirty="0" smtClean="0">
                <a:solidFill>
                  <a:srgbClr val="58595B"/>
                </a:solidFill>
                <a:latin typeface="Century Gothic" pitchFamily="34" charset="0"/>
                <a:cs typeface="Arial"/>
              </a:rPr>
              <a:t>ra</a:t>
            </a:r>
            <a:r>
              <a:rPr sz="1400" dirty="0" smtClean="0">
                <a:solidFill>
                  <a:srgbClr val="58595B"/>
                </a:solidFill>
                <a:latin typeface="Century Gothic" pitchFamily="34" charset="0"/>
                <a:cs typeface="Arial"/>
              </a:rPr>
              <a:t>wl and c</a:t>
            </a:r>
            <a:r>
              <a:rPr sz="1400" spc="-10" dirty="0" smtClean="0">
                <a:solidFill>
                  <a:srgbClr val="58595B"/>
                </a:solidFill>
                <a:latin typeface="Century Gothic" pitchFamily="34" charset="0"/>
                <a:cs typeface="Arial"/>
              </a:rPr>
              <a:t>at</a:t>
            </a:r>
            <a:r>
              <a:rPr sz="1400" dirty="0" smtClean="0">
                <a:solidFill>
                  <a:srgbClr val="58595B"/>
                </a:solidFill>
                <a:latin typeface="Century Gothic" pitchFamily="34" charset="0"/>
                <a:cs typeface="Arial"/>
              </a:rPr>
              <a:t>egori</a:t>
            </a:r>
            <a:r>
              <a:rPr sz="1400" spc="-10" dirty="0" smtClean="0">
                <a:solidFill>
                  <a:srgbClr val="58595B"/>
                </a:solidFill>
                <a:latin typeface="Century Gothic" pitchFamily="34" charset="0"/>
                <a:cs typeface="Arial"/>
              </a:rPr>
              <a:t>z</a:t>
            </a:r>
            <a:r>
              <a:rPr sz="1400" dirty="0" smtClean="0">
                <a:solidFill>
                  <a:srgbClr val="58595B"/>
                </a:solidFill>
                <a:latin typeface="Century Gothic" pitchFamily="34" charset="0"/>
                <a:cs typeface="Arial"/>
              </a:rPr>
              <a:t>e </a:t>
            </a:r>
            <a:r>
              <a:rPr sz="1400" spc="-15" dirty="0" smtClean="0">
                <a:solidFill>
                  <a:srgbClr val="58595B"/>
                </a:solidFill>
                <a:latin typeface="Century Gothic" pitchFamily="34" charset="0"/>
                <a:cs typeface="Arial"/>
              </a:rPr>
              <a:t>y</a:t>
            </a:r>
            <a:r>
              <a:rPr sz="1400" dirty="0" smtClean="0">
                <a:solidFill>
                  <a:srgbClr val="58595B"/>
                </a:solidFill>
                <a:latin typeface="Century Gothic" pitchFamily="34" charset="0"/>
                <a:cs typeface="Arial"/>
              </a:rPr>
              <a:t>our si</a:t>
            </a:r>
            <a:r>
              <a:rPr sz="1400" spc="-10" dirty="0" smtClean="0">
                <a:solidFill>
                  <a:srgbClr val="58595B"/>
                </a:solidFill>
                <a:latin typeface="Century Gothic" pitchFamily="34" charset="0"/>
                <a:cs typeface="Arial"/>
              </a:rPr>
              <a:t>t</a:t>
            </a:r>
            <a:r>
              <a:rPr sz="1400" spc="-35" dirty="0" smtClean="0">
                <a:solidFill>
                  <a:srgbClr val="58595B"/>
                </a:solidFill>
                <a:latin typeface="Century Gothic" pitchFamily="34" charset="0"/>
                <a:cs typeface="Arial"/>
              </a:rPr>
              <a:t>e</a:t>
            </a:r>
            <a:r>
              <a:rPr sz="1400" spc="-100" dirty="0" smtClean="0">
                <a:solidFill>
                  <a:srgbClr val="58595B"/>
                </a:solidFill>
                <a:latin typeface="Century Gothic" pitchFamily="34" charset="0"/>
                <a:cs typeface="Arial"/>
              </a:rPr>
              <a:t>’</a:t>
            </a:r>
            <a:r>
              <a:rPr sz="1400" dirty="0" smtClean="0">
                <a:solidFill>
                  <a:srgbClr val="58595B"/>
                </a:solidFill>
                <a:latin typeface="Century Gothic" pitchFamily="34" charset="0"/>
                <a:cs typeface="Arial"/>
              </a:rPr>
              <a:t>s individual page</a:t>
            </a:r>
            <a:r>
              <a:rPr sz="1400" spc="-20" dirty="0" smtClean="0">
                <a:solidFill>
                  <a:srgbClr val="58595B"/>
                </a:solidFill>
                <a:latin typeface="Century Gothic" pitchFamily="34" charset="0"/>
                <a:cs typeface="Arial"/>
              </a:rPr>
              <a:t>s</a:t>
            </a:r>
            <a:r>
              <a:rPr sz="1400" dirty="0" smtClean="0">
                <a:solidFill>
                  <a:srgbClr val="58595B"/>
                </a:solidFill>
                <a:latin typeface="Century Gothic" pitchFamily="34" charset="0"/>
                <a:cs typeface="Arial"/>
              </a:rPr>
              <a:t>. </a:t>
            </a:r>
            <a:r>
              <a:rPr sz="1400" spc="10" dirty="0" smtClean="0">
                <a:solidFill>
                  <a:srgbClr val="58595B"/>
                </a:solidFill>
                <a:latin typeface="Century Gothic" pitchFamily="34" charset="0"/>
                <a:cs typeface="Arial"/>
              </a:rPr>
              <a:t>I</a:t>
            </a:r>
            <a:r>
              <a:rPr sz="1400" dirty="0" smtClean="0">
                <a:solidFill>
                  <a:srgbClr val="58595B"/>
                </a:solidFill>
                <a:latin typeface="Century Gothic" pitchFamily="34" charset="0"/>
                <a:cs typeface="Arial"/>
              </a:rPr>
              <a:t>f the sea</a:t>
            </a:r>
            <a:r>
              <a:rPr sz="1400" spc="-15" dirty="0" smtClean="0">
                <a:solidFill>
                  <a:srgbClr val="58595B"/>
                </a:solidFill>
                <a:latin typeface="Century Gothic" pitchFamily="34" charset="0"/>
                <a:cs typeface="Arial"/>
              </a:rPr>
              <a:t>r</a:t>
            </a:r>
            <a:r>
              <a:rPr sz="1400" dirty="0" smtClean="0">
                <a:solidFill>
                  <a:srgbClr val="58595B"/>
                </a:solidFill>
                <a:latin typeface="Century Gothic" pitchFamily="34" charset="0"/>
                <a:cs typeface="Arial"/>
              </a:rPr>
              <a:t>ch en</a:t>
            </a:r>
            <a:r>
              <a:rPr sz="1400" spc="-10" dirty="0" smtClean="0">
                <a:solidFill>
                  <a:srgbClr val="58595B"/>
                </a:solidFill>
                <a:latin typeface="Century Gothic" pitchFamily="34" charset="0"/>
                <a:cs typeface="Arial"/>
              </a:rPr>
              <a:t>g</a:t>
            </a:r>
            <a:r>
              <a:rPr sz="1400" dirty="0" smtClean="0">
                <a:solidFill>
                  <a:srgbClr val="58595B"/>
                </a:solidFill>
                <a:latin typeface="Century Gothic" pitchFamily="34" charset="0"/>
                <a:cs typeface="Arial"/>
              </a:rPr>
              <a:t>ines a</a:t>
            </a:r>
            <a:r>
              <a:rPr sz="1400" spc="-15" dirty="0" smtClean="0">
                <a:solidFill>
                  <a:srgbClr val="58595B"/>
                </a:solidFill>
                <a:latin typeface="Century Gothic" pitchFamily="34" charset="0"/>
                <a:cs typeface="Arial"/>
              </a:rPr>
              <a:t>r</a:t>
            </a:r>
            <a:r>
              <a:rPr sz="1400" dirty="0" smtClean="0">
                <a:solidFill>
                  <a:srgbClr val="58595B"/>
                </a:solidFill>
                <a:latin typeface="Century Gothic" pitchFamily="34" charset="0"/>
                <a:cs typeface="Arial"/>
              </a:rPr>
              <a:t>e unable </a:t>
            </a:r>
            <a:r>
              <a:rPr sz="1400" spc="-10" dirty="0" smtClean="0">
                <a:solidFill>
                  <a:srgbClr val="58595B"/>
                </a:solidFill>
                <a:latin typeface="Century Gothic" pitchFamily="34" charset="0"/>
                <a:cs typeface="Arial"/>
              </a:rPr>
              <a:t>t</a:t>
            </a:r>
            <a:r>
              <a:rPr sz="1400" dirty="0" smtClean="0">
                <a:solidFill>
                  <a:srgbClr val="58595B"/>
                </a:solidFill>
                <a:latin typeface="Century Gothic" pitchFamily="34" charset="0"/>
                <a:cs typeface="Arial"/>
              </a:rPr>
              <a:t>o c</a:t>
            </a:r>
            <a:r>
              <a:rPr sz="1400" spc="-10" dirty="0" smtClean="0">
                <a:solidFill>
                  <a:srgbClr val="58595B"/>
                </a:solidFill>
                <a:latin typeface="Century Gothic" pitchFamily="34" charset="0"/>
                <a:cs typeface="Arial"/>
              </a:rPr>
              <a:t>at</a:t>
            </a:r>
            <a:r>
              <a:rPr sz="1400" dirty="0" smtClean="0">
                <a:solidFill>
                  <a:srgbClr val="58595B"/>
                </a:solidFill>
                <a:latin typeface="Century Gothic" pitchFamily="34" charset="0"/>
                <a:cs typeface="Arial"/>
              </a:rPr>
              <a:t>egori</a:t>
            </a:r>
            <a:r>
              <a:rPr sz="1400" spc="-10" dirty="0" smtClean="0">
                <a:solidFill>
                  <a:srgbClr val="58595B"/>
                </a:solidFill>
                <a:latin typeface="Century Gothic" pitchFamily="34" charset="0"/>
                <a:cs typeface="Arial"/>
              </a:rPr>
              <a:t>z</a:t>
            </a:r>
            <a:r>
              <a:rPr sz="1400" dirty="0" smtClean="0">
                <a:solidFill>
                  <a:srgbClr val="58595B"/>
                </a:solidFill>
                <a:latin typeface="Century Gothic" pitchFamily="34" charset="0"/>
                <a:cs typeface="Arial"/>
              </a:rPr>
              <a:t>e </a:t>
            </a:r>
            <a:r>
              <a:rPr sz="1400" spc="-15" dirty="0" smtClean="0">
                <a:solidFill>
                  <a:srgbClr val="58595B"/>
                </a:solidFill>
                <a:latin typeface="Century Gothic" pitchFamily="34" charset="0"/>
                <a:cs typeface="Arial"/>
              </a:rPr>
              <a:t>y</a:t>
            </a:r>
            <a:r>
              <a:rPr sz="1400" dirty="0" smtClean="0">
                <a:solidFill>
                  <a:srgbClr val="58595B"/>
                </a:solidFill>
                <a:latin typeface="Century Gothic" pitchFamily="34" charset="0"/>
                <a:cs typeface="Arial"/>
              </a:rPr>
              <a:t>our si</a:t>
            </a:r>
            <a:r>
              <a:rPr sz="1400" spc="-10" dirty="0" smtClean="0">
                <a:solidFill>
                  <a:srgbClr val="58595B"/>
                </a:solidFill>
                <a:latin typeface="Century Gothic" pitchFamily="34" charset="0"/>
                <a:cs typeface="Arial"/>
              </a:rPr>
              <a:t>t</a:t>
            </a:r>
            <a:r>
              <a:rPr sz="1400" spc="-20" dirty="0" smtClean="0">
                <a:solidFill>
                  <a:srgbClr val="58595B"/>
                </a:solidFill>
                <a:latin typeface="Century Gothic" pitchFamily="34" charset="0"/>
                <a:cs typeface="Arial"/>
              </a:rPr>
              <a:t>e</a:t>
            </a:r>
            <a:r>
              <a:rPr sz="1400" dirty="0" smtClean="0">
                <a:solidFill>
                  <a:srgbClr val="58595B"/>
                </a:solidFill>
                <a:latin typeface="Century Gothic" pitchFamily="34" charset="0"/>
                <a:cs typeface="Arial"/>
              </a:rPr>
              <a:t>, they </a:t>
            </a:r>
            <a:r>
              <a:rPr sz="1400" spc="-15" dirty="0" smtClean="0">
                <a:solidFill>
                  <a:srgbClr val="58595B"/>
                </a:solidFill>
                <a:latin typeface="Century Gothic" pitchFamily="34" charset="0"/>
                <a:cs typeface="Arial"/>
              </a:rPr>
              <a:t>w</a:t>
            </a:r>
            <a:r>
              <a:rPr sz="1400" dirty="0" smtClean="0">
                <a:solidFill>
                  <a:srgbClr val="58595B"/>
                </a:solidFill>
                <a:latin typeface="Century Gothic" pitchFamily="34" charset="0"/>
                <a:cs typeface="Arial"/>
              </a:rPr>
              <a:t>o</a:t>
            </a:r>
            <a:r>
              <a:rPr sz="1400" spc="-50" dirty="0" smtClean="0">
                <a:solidFill>
                  <a:srgbClr val="58595B"/>
                </a:solidFill>
                <a:latin typeface="Century Gothic" pitchFamily="34" charset="0"/>
                <a:cs typeface="Arial"/>
              </a:rPr>
              <a:t>n</a:t>
            </a:r>
            <a:r>
              <a:rPr sz="1400" spc="-15" dirty="0" smtClean="0">
                <a:solidFill>
                  <a:srgbClr val="58595B"/>
                </a:solidFill>
                <a:latin typeface="Century Gothic" pitchFamily="34" charset="0"/>
                <a:cs typeface="Arial"/>
              </a:rPr>
              <a:t>’</a:t>
            </a:r>
            <a:r>
              <a:rPr sz="1400" dirty="0" smtClean="0">
                <a:solidFill>
                  <a:srgbClr val="58595B"/>
                </a:solidFill>
                <a:latin typeface="Century Gothic" pitchFamily="34" charset="0"/>
                <a:cs typeface="Arial"/>
              </a:rPr>
              <a:t>t be able </a:t>
            </a:r>
            <a:r>
              <a:rPr sz="1400" spc="-10" dirty="0" smtClean="0">
                <a:solidFill>
                  <a:srgbClr val="58595B"/>
                </a:solidFill>
                <a:latin typeface="Century Gothic" pitchFamily="34" charset="0"/>
                <a:cs typeface="Arial"/>
              </a:rPr>
              <a:t>t</a:t>
            </a:r>
            <a:r>
              <a:rPr sz="1400" dirty="0" smtClean="0">
                <a:solidFill>
                  <a:srgbClr val="58595B"/>
                </a:solidFill>
                <a:latin typeface="Century Gothic" pitchFamily="34" charset="0"/>
                <a:cs typeface="Arial"/>
              </a:rPr>
              <a:t>o list </a:t>
            </a:r>
            <a:r>
              <a:rPr sz="1400" spc="-15" dirty="0" smtClean="0">
                <a:solidFill>
                  <a:srgbClr val="58595B"/>
                </a:solidFill>
                <a:latin typeface="Century Gothic" pitchFamily="34" charset="0"/>
                <a:cs typeface="Arial"/>
              </a:rPr>
              <a:t>y</a:t>
            </a:r>
            <a:r>
              <a:rPr sz="1400" dirty="0" smtClean="0">
                <a:solidFill>
                  <a:srgbClr val="58595B"/>
                </a:solidFill>
                <a:latin typeface="Century Gothic" pitchFamily="34" charset="0"/>
                <a:cs typeface="Arial"/>
              </a:rPr>
              <a:t>our business in their sea</a:t>
            </a:r>
            <a:r>
              <a:rPr sz="1400" spc="-15" dirty="0" smtClean="0">
                <a:solidFill>
                  <a:srgbClr val="58595B"/>
                </a:solidFill>
                <a:latin typeface="Century Gothic" pitchFamily="34" charset="0"/>
                <a:cs typeface="Arial"/>
              </a:rPr>
              <a:t>r</a:t>
            </a:r>
            <a:r>
              <a:rPr sz="1400" dirty="0" smtClean="0">
                <a:solidFill>
                  <a:srgbClr val="58595B"/>
                </a:solidFill>
                <a:latin typeface="Century Gothic" pitchFamily="34" charset="0"/>
                <a:cs typeface="Arial"/>
              </a:rPr>
              <a:t>ch </a:t>
            </a:r>
            <a:r>
              <a:rPr sz="1400" spc="-15" dirty="0" smtClean="0">
                <a:solidFill>
                  <a:srgbClr val="58595B"/>
                </a:solidFill>
                <a:latin typeface="Century Gothic" pitchFamily="34" charset="0"/>
                <a:cs typeface="Arial"/>
              </a:rPr>
              <a:t>r</a:t>
            </a:r>
            <a:r>
              <a:rPr sz="1400" dirty="0" smtClean="0">
                <a:solidFill>
                  <a:srgbClr val="58595B"/>
                </a:solidFill>
                <a:latin typeface="Century Gothic" pitchFamily="34" charset="0"/>
                <a:cs typeface="Arial"/>
              </a:rPr>
              <a:t>esult</a:t>
            </a:r>
            <a:r>
              <a:rPr sz="1400" spc="-15" dirty="0" smtClean="0">
                <a:solidFill>
                  <a:srgbClr val="58595B"/>
                </a:solidFill>
                <a:latin typeface="Century Gothic" pitchFamily="34" charset="0"/>
                <a:cs typeface="Arial"/>
              </a:rPr>
              <a:t>s</a:t>
            </a:r>
            <a:r>
              <a:rPr sz="1400" dirty="0" smtClean="0">
                <a:solidFill>
                  <a:srgbClr val="58595B"/>
                </a:solidFill>
                <a:latin typeface="Century Gothic" pitchFamily="34" charset="0"/>
                <a:cs typeface="Arial"/>
              </a:rPr>
              <a:t>.</a:t>
            </a:r>
            <a:endParaRPr sz="1400" dirty="0">
              <a:latin typeface="Century Gothic" pitchFamily="34" charset="0"/>
              <a:cs typeface="Arial"/>
            </a:endParaRPr>
          </a:p>
        </p:txBody>
      </p:sp>
      <p:sp>
        <p:nvSpPr>
          <p:cNvPr id="10" name="object 10"/>
          <p:cNvSpPr/>
          <p:nvPr/>
        </p:nvSpPr>
        <p:spPr>
          <a:xfrm>
            <a:off x="1067494" y="3521594"/>
            <a:ext cx="114935" cy="458470"/>
          </a:xfrm>
          <a:custGeom>
            <a:avLst/>
            <a:gdLst/>
            <a:ahLst/>
            <a:cxnLst/>
            <a:rect l="l" t="t" r="r" b="b"/>
            <a:pathLst>
              <a:path w="114934" h="458470">
                <a:moveTo>
                  <a:pt x="0" y="458470"/>
                </a:moveTo>
                <a:lnTo>
                  <a:pt x="114528" y="458470"/>
                </a:lnTo>
                <a:lnTo>
                  <a:pt x="114528" y="0"/>
                </a:lnTo>
                <a:lnTo>
                  <a:pt x="0" y="0"/>
                </a:lnTo>
                <a:lnTo>
                  <a:pt x="0" y="458470"/>
                </a:lnTo>
                <a:close/>
              </a:path>
            </a:pathLst>
          </a:custGeom>
          <a:solidFill>
            <a:srgbClr val="98CA3C"/>
          </a:solidFill>
        </p:spPr>
        <p:txBody>
          <a:bodyPr wrap="square" lIns="0" tIns="0" rIns="0" bIns="0" rtlCol="0"/>
          <a:lstStyle/>
          <a:p>
            <a:endParaRPr/>
          </a:p>
        </p:txBody>
      </p:sp>
      <p:sp>
        <p:nvSpPr>
          <p:cNvPr id="11" name="object 11"/>
          <p:cNvSpPr/>
          <p:nvPr/>
        </p:nvSpPr>
        <p:spPr>
          <a:xfrm>
            <a:off x="1067494" y="3407294"/>
            <a:ext cx="2061845" cy="114300"/>
          </a:xfrm>
          <a:custGeom>
            <a:avLst/>
            <a:gdLst/>
            <a:ahLst/>
            <a:cxnLst/>
            <a:rect l="l" t="t" r="r" b="b"/>
            <a:pathLst>
              <a:path w="2061845" h="114300">
                <a:moveTo>
                  <a:pt x="0" y="114300"/>
                </a:moveTo>
                <a:lnTo>
                  <a:pt x="2061552" y="114300"/>
                </a:lnTo>
                <a:lnTo>
                  <a:pt x="2061552" y="0"/>
                </a:lnTo>
                <a:lnTo>
                  <a:pt x="0" y="0"/>
                </a:lnTo>
                <a:lnTo>
                  <a:pt x="0" y="114300"/>
                </a:lnTo>
                <a:close/>
              </a:path>
            </a:pathLst>
          </a:custGeom>
          <a:solidFill>
            <a:srgbClr val="98CA3C"/>
          </a:solidFill>
        </p:spPr>
        <p:txBody>
          <a:bodyPr wrap="square" lIns="0" tIns="0" rIns="0" bIns="0" rtlCol="0"/>
          <a:lstStyle/>
          <a:p>
            <a:endParaRPr/>
          </a:p>
        </p:txBody>
      </p:sp>
      <p:sp>
        <p:nvSpPr>
          <p:cNvPr id="12" name="object 12"/>
          <p:cNvSpPr/>
          <p:nvPr/>
        </p:nvSpPr>
        <p:spPr>
          <a:xfrm>
            <a:off x="3014518" y="3521594"/>
            <a:ext cx="114935" cy="458470"/>
          </a:xfrm>
          <a:custGeom>
            <a:avLst/>
            <a:gdLst/>
            <a:ahLst/>
            <a:cxnLst/>
            <a:rect l="l" t="t" r="r" b="b"/>
            <a:pathLst>
              <a:path w="114935" h="458470">
                <a:moveTo>
                  <a:pt x="114528" y="0"/>
                </a:moveTo>
                <a:lnTo>
                  <a:pt x="0" y="0"/>
                </a:lnTo>
                <a:lnTo>
                  <a:pt x="0" y="458127"/>
                </a:lnTo>
                <a:lnTo>
                  <a:pt x="114528" y="458127"/>
                </a:lnTo>
                <a:lnTo>
                  <a:pt x="114528" y="0"/>
                </a:lnTo>
                <a:close/>
              </a:path>
            </a:pathLst>
          </a:custGeom>
          <a:solidFill>
            <a:srgbClr val="98CA3C"/>
          </a:solidFill>
        </p:spPr>
        <p:txBody>
          <a:bodyPr wrap="square" lIns="0" tIns="0" rIns="0" bIns="0" rtlCol="0"/>
          <a:lstStyle/>
          <a:p>
            <a:endParaRPr/>
          </a:p>
        </p:txBody>
      </p:sp>
      <p:sp>
        <p:nvSpPr>
          <p:cNvPr id="13" name="object 13"/>
          <p:cNvSpPr/>
          <p:nvPr/>
        </p:nvSpPr>
        <p:spPr>
          <a:xfrm>
            <a:off x="1182027" y="3177997"/>
            <a:ext cx="1832610" cy="114935"/>
          </a:xfrm>
          <a:custGeom>
            <a:avLst/>
            <a:gdLst/>
            <a:ahLst/>
            <a:cxnLst/>
            <a:rect l="l" t="t" r="r" b="b"/>
            <a:pathLst>
              <a:path w="1832610" h="114935">
                <a:moveTo>
                  <a:pt x="1832495" y="0"/>
                </a:moveTo>
                <a:lnTo>
                  <a:pt x="0" y="0"/>
                </a:lnTo>
                <a:lnTo>
                  <a:pt x="0" y="114528"/>
                </a:lnTo>
                <a:lnTo>
                  <a:pt x="1832495" y="114528"/>
                </a:lnTo>
                <a:lnTo>
                  <a:pt x="1832495" y="0"/>
                </a:lnTo>
                <a:close/>
              </a:path>
            </a:pathLst>
          </a:custGeom>
          <a:solidFill>
            <a:srgbClr val="98CA3C"/>
          </a:solidFill>
        </p:spPr>
        <p:txBody>
          <a:bodyPr wrap="square" lIns="0" tIns="0" rIns="0" bIns="0" rtlCol="0"/>
          <a:lstStyle/>
          <a:p>
            <a:endParaRPr/>
          </a:p>
        </p:txBody>
      </p:sp>
      <p:sp>
        <p:nvSpPr>
          <p:cNvPr id="14" name="object 14"/>
          <p:cNvSpPr/>
          <p:nvPr/>
        </p:nvSpPr>
        <p:spPr>
          <a:xfrm>
            <a:off x="1296542" y="2948939"/>
            <a:ext cx="1604010" cy="114935"/>
          </a:xfrm>
          <a:custGeom>
            <a:avLst/>
            <a:gdLst/>
            <a:ahLst/>
            <a:cxnLst/>
            <a:rect l="l" t="t" r="r" b="b"/>
            <a:pathLst>
              <a:path w="1604010" h="114935">
                <a:moveTo>
                  <a:pt x="1603438" y="0"/>
                </a:moveTo>
                <a:lnTo>
                  <a:pt x="0" y="0"/>
                </a:lnTo>
                <a:lnTo>
                  <a:pt x="0" y="114528"/>
                </a:lnTo>
                <a:lnTo>
                  <a:pt x="1603438" y="114528"/>
                </a:lnTo>
                <a:lnTo>
                  <a:pt x="1603438" y="0"/>
                </a:lnTo>
                <a:close/>
              </a:path>
            </a:pathLst>
          </a:custGeom>
          <a:solidFill>
            <a:srgbClr val="98CA3C"/>
          </a:solidFill>
        </p:spPr>
        <p:txBody>
          <a:bodyPr wrap="square" lIns="0" tIns="0" rIns="0" bIns="0" rtlCol="0"/>
          <a:lstStyle/>
          <a:p>
            <a:endParaRPr/>
          </a:p>
        </p:txBody>
      </p:sp>
      <p:sp>
        <p:nvSpPr>
          <p:cNvPr id="15" name="object 15"/>
          <p:cNvSpPr/>
          <p:nvPr/>
        </p:nvSpPr>
        <p:spPr>
          <a:xfrm>
            <a:off x="723900" y="3750656"/>
            <a:ext cx="2748915" cy="1718310"/>
          </a:xfrm>
          <a:custGeom>
            <a:avLst/>
            <a:gdLst/>
            <a:ahLst/>
            <a:cxnLst/>
            <a:rect l="l" t="t" r="r" b="b"/>
            <a:pathLst>
              <a:path w="2748915" h="1718310">
                <a:moveTo>
                  <a:pt x="2519680" y="0"/>
                </a:moveTo>
                <a:lnTo>
                  <a:pt x="2519680" y="343598"/>
                </a:lnTo>
                <a:lnTo>
                  <a:pt x="0" y="343598"/>
                </a:lnTo>
                <a:lnTo>
                  <a:pt x="0" y="1717967"/>
                </a:lnTo>
                <a:lnTo>
                  <a:pt x="2748737" y="1717967"/>
                </a:lnTo>
                <a:lnTo>
                  <a:pt x="2748737" y="803871"/>
                </a:lnTo>
                <a:lnTo>
                  <a:pt x="963498" y="803871"/>
                </a:lnTo>
                <a:lnTo>
                  <a:pt x="948773" y="803264"/>
                </a:lnTo>
                <a:lnTo>
                  <a:pt x="906800" y="794542"/>
                </a:lnTo>
                <a:lnTo>
                  <a:pt x="869142" y="776478"/>
                </a:lnTo>
                <a:lnTo>
                  <a:pt x="837096" y="750372"/>
                </a:lnTo>
                <a:lnTo>
                  <a:pt x="811963" y="717522"/>
                </a:lnTo>
                <a:lnTo>
                  <a:pt x="795040" y="679226"/>
                </a:lnTo>
                <a:lnTo>
                  <a:pt x="787627" y="636784"/>
                </a:lnTo>
                <a:lnTo>
                  <a:pt x="2748737" y="627760"/>
                </a:lnTo>
                <a:lnTo>
                  <a:pt x="2748737" y="343598"/>
                </a:lnTo>
                <a:lnTo>
                  <a:pt x="229057" y="343598"/>
                </a:lnTo>
                <a:lnTo>
                  <a:pt x="229057" y="0"/>
                </a:lnTo>
                <a:lnTo>
                  <a:pt x="2519680" y="0"/>
                </a:lnTo>
                <a:close/>
              </a:path>
              <a:path w="2748915" h="1718310">
                <a:moveTo>
                  <a:pt x="2748737" y="627760"/>
                </a:moveTo>
                <a:lnTo>
                  <a:pt x="1961337" y="627760"/>
                </a:lnTo>
                <a:lnTo>
                  <a:pt x="1960730" y="642487"/>
                </a:lnTo>
                <a:lnTo>
                  <a:pt x="1958940" y="656879"/>
                </a:lnTo>
                <a:lnTo>
                  <a:pt x="1946960" y="697562"/>
                </a:lnTo>
                <a:lnTo>
                  <a:pt x="1926072" y="733496"/>
                </a:lnTo>
                <a:lnTo>
                  <a:pt x="1897575" y="763384"/>
                </a:lnTo>
                <a:lnTo>
                  <a:pt x="1862768" y="785925"/>
                </a:lnTo>
                <a:lnTo>
                  <a:pt x="1822949" y="799823"/>
                </a:lnTo>
                <a:lnTo>
                  <a:pt x="1785239" y="803871"/>
                </a:lnTo>
                <a:lnTo>
                  <a:pt x="2748737" y="803871"/>
                </a:lnTo>
                <a:lnTo>
                  <a:pt x="2748737" y="627760"/>
                </a:lnTo>
                <a:close/>
              </a:path>
            </a:pathLst>
          </a:custGeom>
          <a:solidFill>
            <a:schemeClr val="accent3">
              <a:lumMod val="75000"/>
            </a:schemeClr>
          </a:solidFill>
          <a:ln>
            <a:solidFill>
              <a:schemeClr val="accent3">
                <a:lumMod val="75000"/>
              </a:schemeClr>
            </a:solidFill>
          </a:ln>
        </p:spPr>
        <p:txBody>
          <a:bodyPr wrap="square" lIns="0" tIns="0" rIns="0" bIns="0" rtlCol="0"/>
          <a:lstStyle/>
          <a:p>
            <a:endParaRPr/>
          </a:p>
        </p:txBody>
      </p:sp>
      <p:sp>
        <p:nvSpPr>
          <p:cNvPr id="17" name="object 17"/>
          <p:cNvSpPr txBox="1"/>
          <p:nvPr/>
        </p:nvSpPr>
        <p:spPr>
          <a:xfrm>
            <a:off x="4056378" y="2930138"/>
            <a:ext cx="4537710" cy="1763944"/>
          </a:xfrm>
          <a:prstGeom prst="rect">
            <a:avLst/>
          </a:prstGeom>
        </p:spPr>
        <p:txBody>
          <a:bodyPr vert="horz" wrap="square" lIns="0" tIns="0" rIns="0" bIns="0" rtlCol="0">
            <a:spAutoFit/>
          </a:bodyPr>
          <a:lstStyle/>
          <a:p>
            <a:pPr marL="13970">
              <a:lnSpc>
                <a:spcPct val="100000"/>
              </a:lnSpc>
            </a:pPr>
            <a:r>
              <a:rPr sz="1500" b="1" spc="25" dirty="0">
                <a:solidFill>
                  <a:srgbClr val="404040"/>
                </a:solidFill>
                <a:latin typeface="Century Gothic" pitchFamily="34" charset="0"/>
                <a:cs typeface="Arial"/>
              </a:rPr>
              <a:t>H</a:t>
            </a:r>
            <a:r>
              <a:rPr sz="1500" b="1" spc="15" dirty="0">
                <a:solidFill>
                  <a:srgbClr val="404040"/>
                </a:solidFill>
                <a:latin typeface="Century Gothic" pitchFamily="34" charset="0"/>
                <a:cs typeface="Arial"/>
              </a:rPr>
              <a:t>O</a:t>
            </a:r>
            <a:r>
              <a:rPr sz="1500" b="1" dirty="0">
                <a:solidFill>
                  <a:srgbClr val="404040"/>
                </a:solidFill>
                <a:latin typeface="Century Gothic" pitchFamily="34" charset="0"/>
                <a:cs typeface="Arial"/>
              </a:rPr>
              <a:t>W</a:t>
            </a:r>
            <a:r>
              <a:rPr sz="1500" b="1" spc="25" dirty="0">
                <a:solidFill>
                  <a:srgbClr val="404040"/>
                </a:solidFill>
                <a:latin typeface="Century Gothic" pitchFamily="34" charset="0"/>
                <a:cs typeface="Arial"/>
              </a:rPr>
              <a:t> </a:t>
            </a:r>
            <a:r>
              <a:rPr sz="1500" b="1" spc="30" dirty="0">
                <a:solidFill>
                  <a:srgbClr val="404040"/>
                </a:solidFill>
                <a:latin typeface="Century Gothic" pitchFamily="34" charset="0"/>
                <a:cs typeface="Arial"/>
              </a:rPr>
              <a:t>D</a:t>
            </a:r>
            <a:r>
              <a:rPr sz="1500" b="1" dirty="0">
                <a:solidFill>
                  <a:srgbClr val="404040"/>
                </a:solidFill>
                <a:latin typeface="Century Gothic" pitchFamily="34" charset="0"/>
                <a:cs typeface="Arial"/>
              </a:rPr>
              <a:t>O</a:t>
            </a:r>
            <a:r>
              <a:rPr sz="1500" b="1" spc="-30" dirty="0">
                <a:solidFill>
                  <a:srgbClr val="404040"/>
                </a:solidFill>
                <a:latin typeface="Century Gothic" pitchFamily="34" charset="0"/>
                <a:cs typeface="Arial"/>
              </a:rPr>
              <a:t> </a:t>
            </a:r>
            <a:r>
              <a:rPr sz="1500" b="1" spc="30" dirty="0">
                <a:solidFill>
                  <a:srgbClr val="404040"/>
                </a:solidFill>
                <a:latin typeface="Century Gothic" pitchFamily="34" charset="0"/>
                <a:cs typeface="Arial"/>
              </a:rPr>
              <a:t>W</a:t>
            </a:r>
            <a:r>
              <a:rPr sz="1500" b="1" dirty="0">
                <a:solidFill>
                  <a:srgbClr val="404040"/>
                </a:solidFill>
                <a:latin typeface="Century Gothic" pitchFamily="34" charset="0"/>
                <a:cs typeface="Arial"/>
              </a:rPr>
              <a:t>E</a:t>
            </a:r>
            <a:r>
              <a:rPr sz="1500" b="1" spc="25" dirty="0">
                <a:solidFill>
                  <a:srgbClr val="404040"/>
                </a:solidFill>
                <a:latin typeface="Century Gothic" pitchFamily="34" charset="0"/>
                <a:cs typeface="Arial"/>
              </a:rPr>
              <a:t> M</a:t>
            </a:r>
            <a:r>
              <a:rPr sz="1500" b="1" spc="30" dirty="0">
                <a:solidFill>
                  <a:srgbClr val="404040"/>
                </a:solidFill>
                <a:latin typeface="Century Gothic" pitchFamily="34" charset="0"/>
                <a:cs typeface="Arial"/>
              </a:rPr>
              <a:t>AK</a:t>
            </a:r>
            <a:r>
              <a:rPr sz="1500" b="1" dirty="0">
                <a:solidFill>
                  <a:srgbClr val="404040"/>
                </a:solidFill>
                <a:latin typeface="Century Gothic" pitchFamily="34" charset="0"/>
                <a:cs typeface="Arial"/>
              </a:rPr>
              <a:t>E</a:t>
            </a:r>
            <a:r>
              <a:rPr sz="1500" b="1" spc="-30" dirty="0">
                <a:solidFill>
                  <a:srgbClr val="404040"/>
                </a:solidFill>
                <a:latin typeface="Century Gothic" pitchFamily="34" charset="0"/>
                <a:cs typeface="Arial"/>
              </a:rPr>
              <a:t> </a:t>
            </a:r>
            <a:r>
              <a:rPr sz="1500" b="1" spc="-40" dirty="0">
                <a:solidFill>
                  <a:srgbClr val="404040"/>
                </a:solidFill>
                <a:latin typeface="Century Gothic" pitchFamily="34" charset="0"/>
                <a:cs typeface="Arial"/>
              </a:rPr>
              <a:t>Y</a:t>
            </a:r>
            <a:r>
              <a:rPr sz="1500" b="1" spc="30" dirty="0">
                <a:solidFill>
                  <a:srgbClr val="404040"/>
                </a:solidFill>
                <a:latin typeface="Century Gothic" pitchFamily="34" charset="0"/>
                <a:cs typeface="Arial"/>
              </a:rPr>
              <a:t>OU</a:t>
            </a:r>
            <a:r>
              <a:rPr sz="1500" b="1" dirty="0">
                <a:solidFill>
                  <a:srgbClr val="404040"/>
                </a:solidFill>
                <a:latin typeface="Century Gothic" pitchFamily="34" charset="0"/>
                <a:cs typeface="Arial"/>
              </a:rPr>
              <a:t>R</a:t>
            </a:r>
            <a:r>
              <a:rPr sz="1500" b="1" spc="25" dirty="0">
                <a:solidFill>
                  <a:srgbClr val="404040"/>
                </a:solidFill>
                <a:latin typeface="Century Gothic" pitchFamily="34" charset="0"/>
                <a:cs typeface="Arial"/>
              </a:rPr>
              <a:t> </a:t>
            </a:r>
            <a:r>
              <a:rPr sz="1500" b="1" spc="30" dirty="0">
                <a:solidFill>
                  <a:srgbClr val="404040"/>
                </a:solidFill>
                <a:latin typeface="Century Gothic" pitchFamily="34" charset="0"/>
                <a:cs typeface="Arial"/>
              </a:rPr>
              <a:t>SIT</a:t>
            </a:r>
            <a:r>
              <a:rPr sz="1500" b="1" dirty="0">
                <a:solidFill>
                  <a:srgbClr val="404040"/>
                </a:solidFill>
                <a:latin typeface="Century Gothic" pitchFamily="34" charset="0"/>
                <a:cs typeface="Arial"/>
              </a:rPr>
              <a:t>E</a:t>
            </a:r>
            <a:r>
              <a:rPr sz="1500" b="1" spc="25" dirty="0">
                <a:solidFill>
                  <a:srgbClr val="404040"/>
                </a:solidFill>
                <a:latin typeface="Century Gothic" pitchFamily="34" charset="0"/>
                <a:cs typeface="Arial"/>
              </a:rPr>
              <a:t> </a:t>
            </a:r>
            <a:r>
              <a:rPr sz="1500" b="1" spc="30" dirty="0">
                <a:solidFill>
                  <a:srgbClr val="404040"/>
                </a:solidFill>
                <a:latin typeface="Century Gothic" pitchFamily="34" charset="0"/>
                <a:cs typeface="Arial"/>
              </a:rPr>
              <a:t>IND</a:t>
            </a:r>
            <a:r>
              <a:rPr sz="1500" b="1" spc="25" dirty="0">
                <a:solidFill>
                  <a:srgbClr val="404040"/>
                </a:solidFill>
                <a:latin typeface="Century Gothic" pitchFamily="34" charset="0"/>
                <a:cs typeface="Arial"/>
              </a:rPr>
              <a:t>E</a:t>
            </a:r>
            <a:r>
              <a:rPr sz="1500" b="1" spc="10" dirty="0">
                <a:solidFill>
                  <a:srgbClr val="404040"/>
                </a:solidFill>
                <a:latin typeface="Century Gothic" pitchFamily="34" charset="0"/>
                <a:cs typeface="Arial"/>
              </a:rPr>
              <a:t>X</a:t>
            </a:r>
            <a:r>
              <a:rPr sz="1500" b="1" spc="30" dirty="0">
                <a:solidFill>
                  <a:srgbClr val="404040"/>
                </a:solidFill>
                <a:latin typeface="Century Gothic" pitchFamily="34" charset="0"/>
                <a:cs typeface="Arial"/>
              </a:rPr>
              <a:t>ABL</a:t>
            </a:r>
            <a:r>
              <a:rPr sz="1500" b="1" spc="10" dirty="0">
                <a:solidFill>
                  <a:srgbClr val="404040"/>
                </a:solidFill>
                <a:latin typeface="Century Gothic" pitchFamily="34" charset="0"/>
                <a:cs typeface="Arial"/>
              </a:rPr>
              <a:t>E</a:t>
            </a:r>
            <a:r>
              <a:rPr sz="1500" b="1" dirty="0">
                <a:solidFill>
                  <a:srgbClr val="404040"/>
                </a:solidFill>
                <a:latin typeface="Century Gothic" pitchFamily="34" charset="0"/>
                <a:cs typeface="Arial"/>
              </a:rPr>
              <a:t>?</a:t>
            </a:r>
            <a:endParaRPr sz="1500" dirty="0">
              <a:solidFill>
                <a:srgbClr val="404040"/>
              </a:solidFill>
              <a:latin typeface="Century Gothic" pitchFamily="34" charset="0"/>
              <a:cs typeface="Arial"/>
            </a:endParaRPr>
          </a:p>
          <a:p>
            <a:pPr>
              <a:lnSpc>
                <a:spcPct val="100000"/>
              </a:lnSpc>
              <a:spcBef>
                <a:spcPts val="50"/>
              </a:spcBef>
            </a:pPr>
            <a:endParaRPr sz="1400" dirty="0">
              <a:latin typeface="Century Gothic" pitchFamily="34" charset="0"/>
              <a:cs typeface="Times New Roman"/>
            </a:endParaRPr>
          </a:p>
          <a:p>
            <a:pPr marL="12700" marR="5080">
              <a:lnSpc>
                <a:spcPct val="100000"/>
              </a:lnSpc>
            </a:pPr>
            <a:r>
              <a:rPr sz="1400" spc="-5" dirty="0">
                <a:solidFill>
                  <a:srgbClr val="58595B"/>
                </a:solidFill>
                <a:latin typeface="Century Gothic" pitchFamily="34" charset="0"/>
                <a:cs typeface="Arial"/>
              </a:rPr>
              <a:t>A</a:t>
            </a:r>
            <a:r>
              <a:rPr sz="1400" dirty="0">
                <a:solidFill>
                  <a:srgbClr val="58595B"/>
                </a:solidFill>
                <a:latin typeface="Century Gothic" pitchFamily="34" charset="0"/>
                <a:cs typeface="Arial"/>
              </a:rPr>
              <a:t>naly</a:t>
            </a:r>
            <a:r>
              <a:rPr sz="1400" spc="-10" dirty="0">
                <a:solidFill>
                  <a:srgbClr val="58595B"/>
                </a:solidFill>
                <a:latin typeface="Century Gothic" pitchFamily="34" charset="0"/>
                <a:cs typeface="Arial"/>
              </a:rPr>
              <a:t>z</a:t>
            </a:r>
            <a:r>
              <a:rPr sz="1400" dirty="0">
                <a:solidFill>
                  <a:srgbClr val="58595B"/>
                </a:solidFill>
                <a:latin typeface="Century Gothic" pitchFamily="34" charset="0"/>
                <a:cs typeface="Arial"/>
              </a:rPr>
              <a:t>e </a:t>
            </a:r>
            <a:r>
              <a:rPr sz="1400" spc="-5" dirty="0">
                <a:solidFill>
                  <a:srgbClr val="58595B"/>
                </a:solidFill>
                <a:latin typeface="Century Gothic" pitchFamily="34" charset="0"/>
                <a:cs typeface="Arial"/>
              </a:rPr>
              <a:t>e</a:t>
            </a:r>
            <a:r>
              <a:rPr sz="1400" dirty="0">
                <a:solidFill>
                  <a:srgbClr val="58595B"/>
                </a:solidFill>
                <a:latin typeface="Century Gothic" pitchFamily="34" charset="0"/>
                <a:cs typeface="Arial"/>
              </a:rPr>
              <a:t>xisting si</a:t>
            </a:r>
            <a:r>
              <a:rPr sz="1400" spc="-10" dirty="0">
                <a:solidFill>
                  <a:srgbClr val="58595B"/>
                </a:solidFill>
                <a:latin typeface="Century Gothic" pitchFamily="34" charset="0"/>
                <a:cs typeface="Arial"/>
              </a:rPr>
              <a:t>t</a:t>
            </a:r>
            <a:r>
              <a:rPr sz="1400" dirty="0">
                <a:solidFill>
                  <a:srgbClr val="58595B"/>
                </a:solidFill>
                <a:latin typeface="Century Gothic" pitchFamily="34" charset="0"/>
                <a:cs typeface="Arial"/>
              </a:rPr>
              <a:t>e a</a:t>
            </a:r>
            <a:r>
              <a:rPr sz="1400" spc="-15" dirty="0">
                <a:solidFill>
                  <a:srgbClr val="58595B"/>
                </a:solidFill>
                <a:latin typeface="Century Gothic" pitchFamily="34" charset="0"/>
                <a:cs typeface="Arial"/>
              </a:rPr>
              <a:t>r</a:t>
            </a:r>
            <a:r>
              <a:rPr sz="1400" dirty="0">
                <a:solidFill>
                  <a:srgbClr val="58595B"/>
                </a:solidFill>
                <a:latin typeface="Century Gothic" pitchFamily="34" charset="0"/>
                <a:cs typeface="Arial"/>
              </a:rPr>
              <a:t>chi</a:t>
            </a:r>
            <a:r>
              <a:rPr sz="1400" spc="-10" dirty="0">
                <a:solidFill>
                  <a:srgbClr val="58595B"/>
                </a:solidFill>
                <a:latin typeface="Century Gothic" pitchFamily="34" charset="0"/>
                <a:cs typeface="Arial"/>
              </a:rPr>
              <a:t>t</a:t>
            </a:r>
            <a:r>
              <a:rPr sz="1400" dirty="0">
                <a:solidFill>
                  <a:srgbClr val="58595B"/>
                </a:solidFill>
                <a:latin typeface="Century Gothic" pitchFamily="34" charset="0"/>
                <a:cs typeface="Arial"/>
              </a:rPr>
              <a:t>e</a:t>
            </a:r>
            <a:r>
              <a:rPr sz="1400" spc="15" dirty="0">
                <a:solidFill>
                  <a:srgbClr val="58595B"/>
                </a:solidFill>
                <a:latin typeface="Century Gothic" pitchFamily="34" charset="0"/>
                <a:cs typeface="Arial"/>
              </a:rPr>
              <a:t>c</a:t>
            </a:r>
            <a:r>
              <a:rPr sz="1400" dirty="0">
                <a:solidFill>
                  <a:srgbClr val="58595B"/>
                </a:solidFill>
                <a:latin typeface="Century Gothic" pitchFamily="34" charset="0"/>
                <a:cs typeface="Arial"/>
              </a:rPr>
              <a:t>tu</a:t>
            </a:r>
            <a:r>
              <a:rPr sz="1400" spc="-15" dirty="0">
                <a:solidFill>
                  <a:srgbClr val="58595B"/>
                </a:solidFill>
                <a:latin typeface="Century Gothic" pitchFamily="34" charset="0"/>
                <a:cs typeface="Arial"/>
              </a:rPr>
              <a:t>r</a:t>
            </a:r>
            <a:r>
              <a:rPr sz="1400" dirty="0">
                <a:solidFill>
                  <a:srgbClr val="58595B"/>
                </a:solidFill>
                <a:latin typeface="Century Gothic" pitchFamily="34" charset="0"/>
                <a:cs typeface="Arial"/>
              </a:rPr>
              <a:t>e eleme</a:t>
            </a:r>
            <a:r>
              <a:rPr sz="1400" spc="-5" dirty="0">
                <a:solidFill>
                  <a:srgbClr val="58595B"/>
                </a:solidFill>
                <a:latin typeface="Century Gothic" pitchFamily="34" charset="0"/>
                <a:cs typeface="Arial"/>
              </a:rPr>
              <a:t>n</a:t>
            </a:r>
            <a:r>
              <a:rPr sz="1400" dirty="0">
                <a:solidFill>
                  <a:srgbClr val="58595B"/>
                </a:solidFill>
                <a:latin typeface="Century Gothic" pitchFamily="34" charset="0"/>
                <a:cs typeface="Arial"/>
              </a:rPr>
              <a:t>ts includin</a:t>
            </a:r>
            <a:r>
              <a:rPr sz="1400" spc="-25" dirty="0">
                <a:solidFill>
                  <a:srgbClr val="58595B"/>
                </a:solidFill>
                <a:latin typeface="Century Gothic" pitchFamily="34" charset="0"/>
                <a:cs typeface="Arial"/>
              </a:rPr>
              <a:t>g</a:t>
            </a:r>
            <a:r>
              <a:rPr sz="1400" dirty="0">
                <a:solidFill>
                  <a:srgbClr val="58595B"/>
                </a:solidFill>
                <a:latin typeface="Century Gothic" pitchFamily="34" charset="0"/>
                <a:cs typeface="Arial"/>
              </a:rPr>
              <a:t>, but not limi</a:t>
            </a:r>
            <a:r>
              <a:rPr sz="1400" spc="-10" dirty="0">
                <a:solidFill>
                  <a:srgbClr val="58595B"/>
                </a:solidFill>
                <a:latin typeface="Century Gothic" pitchFamily="34" charset="0"/>
                <a:cs typeface="Arial"/>
              </a:rPr>
              <a:t>t</a:t>
            </a:r>
            <a:r>
              <a:rPr sz="1400" dirty="0">
                <a:solidFill>
                  <a:srgbClr val="58595B"/>
                </a:solidFill>
                <a:latin typeface="Century Gothic" pitchFamily="34" charset="0"/>
                <a:cs typeface="Arial"/>
              </a:rPr>
              <a:t>ed </a:t>
            </a:r>
            <a:r>
              <a:rPr sz="1400" spc="-10" dirty="0">
                <a:solidFill>
                  <a:srgbClr val="58595B"/>
                </a:solidFill>
                <a:latin typeface="Century Gothic" pitchFamily="34" charset="0"/>
                <a:cs typeface="Arial"/>
              </a:rPr>
              <a:t>t</a:t>
            </a:r>
            <a:r>
              <a:rPr sz="1400" dirty="0">
                <a:solidFill>
                  <a:srgbClr val="58595B"/>
                </a:solidFill>
                <a:latin typeface="Century Gothic" pitchFamily="34" charset="0"/>
                <a:cs typeface="Arial"/>
              </a:rPr>
              <a:t>o:</a:t>
            </a:r>
            <a:endParaRPr sz="1400" dirty="0">
              <a:latin typeface="Century Gothic" pitchFamily="34" charset="0"/>
              <a:cs typeface="Arial"/>
            </a:endParaRPr>
          </a:p>
          <a:p>
            <a:pPr>
              <a:lnSpc>
                <a:spcPct val="100000"/>
              </a:lnSpc>
              <a:spcBef>
                <a:spcPts val="25"/>
              </a:spcBef>
            </a:pPr>
            <a:endParaRPr lang="en-US" sz="1500" dirty="0" smtClean="0">
              <a:latin typeface="Century Gothic" pitchFamily="34" charset="0"/>
              <a:cs typeface="Times New Roman"/>
            </a:endParaRPr>
          </a:p>
          <a:p>
            <a:pPr marL="12700">
              <a:lnSpc>
                <a:spcPct val="100000"/>
              </a:lnSpc>
            </a:pPr>
            <a:r>
              <a:rPr sz="1400" dirty="0" smtClean="0">
                <a:solidFill>
                  <a:srgbClr val="58595B"/>
                </a:solidFill>
                <a:latin typeface="Century Gothic" pitchFamily="34" charset="0"/>
                <a:cs typeface="Arial"/>
              </a:rPr>
              <a:t>XML si</a:t>
            </a:r>
            <a:r>
              <a:rPr sz="1400" spc="-10" dirty="0" smtClean="0">
                <a:solidFill>
                  <a:srgbClr val="58595B"/>
                </a:solidFill>
                <a:latin typeface="Century Gothic" pitchFamily="34" charset="0"/>
                <a:cs typeface="Arial"/>
              </a:rPr>
              <a:t>t</a:t>
            </a:r>
            <a:r>
              <a:rPr sz="1400" dirty="0" smtClean="0">
                <a:solidFill>
                  <a:srgbClr val="58595B"/>
                </a:solidFill>
                <a:latin typeface="Century Gothic" pitchFamily="34" charset="0"/>
                <a:cs typeface="Arial"/>
              </a:rPr>
              <a:t>emap</a:t>
            </a:r>
            <a:endParaRPr lang="en-US" sz="1400" dirty="0" smtClean="0">
              <a:solidFill>
                <a:srgbClr val="58595B"/>
              </a:solidFill>
              <a:latin typeface="Century Gothic" pitchFamily="34" charset="0"/>
              <a:cs typeface="Arial"/>
            </a:endParaRPr>
          </a:p>
          <a:p>
            <a:pPr marL="12700">
              <a:lnSpc>
                <a:spcPct val="100000"/>
              </a:lnSpc>
            </a:pPr>
            <a:r>
              <a:rPr lang="en-US" sz="1400" dirty="0" err="1">
                <a:solidFill>
                  <a:srgbClr val="58595B"/>
                </a:solidFill>
                <a:latin typeface="Century Gothic" pitchFamily="34" charset="0"/>
                <a:cs typeface="Arial"/>
              </a:rPr>
              <a:t>r</a:t>
            </a:r>
            <a:r>
              <a:rPr lang="en-US" sz="1400" dirty="0" err="1" smtClean="0">
                <a:solidFill>
                  <a:srgbClr val="58595B"/>
                </a:solidFill>
                <a:latin typeface="Century Gothic" pitchFamily="34" charset="0"/>
                <a:cs typeface="Arial"/>
              </a:rPr>
              <a:t>obots.txt</a:t>
            </a:r>
            <a:r>
              <a:rPr lang="en-US" sz="1400" dirty="0" smtClean="0">
                <a:solidFill>
                  <a:srgbClr val="58595B"/>
                </a:solidFill>
                <a:latin typeface="Century Gothic" pitchFamily="34" charset="0"/>
                <a:cs typeface="Arial"/>
              </a:rPr>
              <a:t> file</a:t>
            </a:r>
            <a:endParaRPr sz="1400" dirty="0">
              <a:latin typeface="Century Gothic" pitchFamily="34" charset="0"/>
              <a:cs typeface="Arial"/>
            </a:endParaRPr>
          </a:p>
          <a:p>
            <a:pPr marL="12700">
              <a:lnSpc>
                <a:spcPct val="100000"/>
              </a:lnSpc>
            </a:pPr>
            <a:r>
              <a:rPr sz="1400" spc="-15" dirty="0">
                <a:solidFill>
                  <a:srgbClr val="58595B"/>
                </a:solidFill>
                <a:latin typeface="Century Gothic" pitchFamily="34" charset="0"/>
                <a:cs typeface="Arial"/>
              </a:rPr>
              <a:t>r</a:t>
            </a:r>
            <a:r>
              <a:rPr sz="1400" dirty="0">
                <a:solidFill>
                  <a:srgbClr val="58595B"/>
                </a:solidFill>
                <a:latin typeface="Century Gothic" pitchFamily="34" charset="0"/>
                <a:cs typeface="Arial"/>
              </a:rPr>
              <a:t>el</a:t>
            </a:r>
            <a:r>
              <a:rPr sz="1400" spc="-10" dirty="0">
                <a:solidFill>
                  <a:srgbClr val="58595B"/>
                </a:solidFill>
                <a:latin typeface="Century Gothic" pitchFamily="34" charset="0"/>
                <a:cs typeface="Arial"/>
              </a:rPr>
              <a:t>at</a:t>
            </a:r>
            <a:r>
              <a:rPr sz="1400" dirty="0">
                <a:solidFill>
                  <a:srgbClr val="58595B"/>
                </a:solidFill>
                <a:latin typeface="Century Gothic" pitchFamily="34" charset="0"/>
                <a:cs typeface="Arial"/>
              </a:rPr>
              <a:t>ed </a:t>
            </a:r>
            <a:r>
              <a:rPr sz="1400" spc="-20" dirty="0">
                <a:solidFill>
                  <a:srgbClr val="58595B"/>
                </a:solidFill>
                <a:latin typeface="Century Gothic" pitchFamily="34" charset="0"/>
                <a:cs typeface="Arial"/>
              </a:rPr>
              <a:t>f</a:t>
            </a:r>
            <a:r>
              <a:rPr sz="1400" dirty="0">
                <a:solidFill>
                  <a:srgbClr val="58595B"/>
                </a:solidFill>
                <a:latin typeface="Century Gothic" pitchFamily="34" charset="0"/>
                <a:cs typeface="Arial"/>
              </a:rPr>
              <a:t>oll</a:t>
            </a:r>
            <a:r>
              <a:rPr sz="1400" spc="-10" dirty="0">
                <a:solidFill>
                  <a:srgbClr val="58595B"/>
                </a:solidFill>
                <a:latin typeface="Century Gothic" pitchFamily="34" charset="0"/>
                <a:cs typeface="Arial"/>
              </a:rPr>
              <a:t>o</a:t>
            </a:r>
            <a:r>
              <a:rPr sz="1400" dirty="0">
                <a:solidFill>
                  <a:srgbClr val="58595B"/>
                </a:solidFill>
                <a:latin typeface="Century Gothic" pitchFamily="34" charset="0"/>
                <a:cs typeface="Arial"/>
              </a:rPr>
              <a:t>w / no</a:t>
            </a:r>
            <a:r>
              <a:rPr sz="1400" spc="-20" dirty="0">
                <a:solidFill>
                  <a:srgbClr val="58595B"/>
                </a:solidFill>
                <a:latin typeface="Century Gothic" pitchFamily="34" charset="0"/>
                <a:cs typeface="Arial"/>
              </a:rPr>
              <a:t>f</a:t>
            </a:r>
            <a:r>
              <a:rPr sz="1400" dirty="0">
                <a:solidFill>
                  <a:srgbClr val="58595B"/>
                </a:solidFill>
                <a:latin typeface="Century Gothic" pitchFamily="34" charset="0"/>
                <a:cs typeface="Arial"/>
              </a:rPr>
              <a:t>oll</a:t>
            </a:r>
            <a:r>
              <a:rPr sz="1400" spc="-10" dirty="0">
                <a:solidFill>
                  <a:srgbClr val="58595B"/>
                </a:solidFill>
                <a:latin typeface="Century Gothic" pitchFamily="34" charset="0"/>
                <a:cs typeface="Arial"/>
              </a:rPr>
              <a:t>o</a:t>
            </a:r>
            <a:r>
              <a:rPr sz="1400" dirty="0">
                <a:solidFill>
                  <a:srgbClr val="58595B"/>
                </a:solidFill>
                <a:latin typeface="Century Gothic" pitchFamily="34" charset="0"/>
                <a:cs typeface="Arial"/>
              </a:rPr>
              <a:t>w alt </a:t>
            </a:r>
            <a:r>
              <a:rPr sz="1400" spc="-5" dirty="0">
                <a:solidFill>
                  <a:srgbClr val="58595B"/>
                </a:solidFill>
                <a:latin typeface="Century Gothic" pitchFamily="34" charset="0"/>
                <a:cs typeface="Arial"/>
              </a:rPr>
              <a:t>a</a:t>
            </a:r>
            <a:r>
              <a:rPr sz="1400" dirty="0">
                <a:solidFill>
                  <a:srgbClr val="58595B"/>
                </a:solidFill>
                <a:latin typeface="Century Gothic" pitchFamily="34" charset="0"/>
                <a:cs typeface="Arial"/>
              </a:rPr>
              <a:t>ttribu</a:t>
            </a:r>
            <a:r>
              <a:rPr sz="1400" spc="-10" dirty="0">
                <a:solidFill>
                  <a:srgbClr val="58595B"/>
                </a:solidFill>
                <a:latin typeface="Century Gothic" pitchFamily="34" charset="0"/>
                <a:cs typeface="Arial"/>
              </a:rPr>
              <a:t>t</a:t>
            </a:r>
            <a:r>
              <a:rPr sz="1400" dirty="0">
                <a:solidFill>
                  <a:srgbClr val="58595B"/>
                </a:solidFill>
                <a:latin typeface="Century Gothic" pitchFamily="34" charset="0"/>
                <a:cs typeface="Arial"/>
              </a:rPr>
              <a:t>es</a:t>
            </a:r>
            <a:endParaRPr sz="1400" dirty="0">
              <a:latin typeface="Century Gothic" pitchFamily="34" charset="0"/>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57200" y="353696"/>
            <a:ext cx="8229600" cy="984885"/>
          </a:xfrm>
          <a:prstGeom prst="rect">
            <a:avLst/>
          </a:prstGeom>
        </p:spPr>
        <p:txBody>
          <a:bodyPr vert="horz" wrap="square" lIns="0" tIns="0" rIns="0" bIns="0" rtlCol="0">
            <a:spAutoFit/>
          </a:bodyPr>
          <a:lstStyle/>
          <a:p>
            <a:pPr marL="12700">
              <a:lnSpc>
                <a:spcPct val="100000"/>
              </a:lnSpc>
            </a:pPr>
            <a:r>
              <a:rPr lang="en-US" sz="3200" dirty="0" smtClean="0"/>
              <a:t>Onsite Optimization: Ensuring a </a:t>
            </a:r>
            <a:br>
              <a:rPr lang="en-US" sz="3200" dirty="0" smtClean="0"/>
            </a:br>
            <a:r>
              <a:rPr lang="en-US" sz="3200" dirty="0" smtClean="0"/>
              <a:t>great user experience</a:t>
            </a:r>
            <a:endParaRPr lang="en-US" sz="3200" dirty="0"/>
          </a:p>
        </p:txBody>
      </p:sp>
      <p:sp>
        <p:nvSpPr>
          <p:cNvPr id="9" name="object 9"/>
          <p:cNvSpPr txBox="1">
            <a:spLocks noGrp="1"/>
          </p:cNvSpPr>
          <p:nvPr>
            <p:ph type="body" idx="1"/>
          </p:nvPr>
        </p:nvSpPr>
        <p:spPr>
          <a:xfrm>
            <a:off x="457200" y="1524000"/>
            <a:ext cx="8255000" cy="4342727"/>
          </a:xfrm>
          <a:prstGeom prst="rect">
            <a:avLst/>
          </a:prstGeom>
        </p:spPr>
        <p:txBody>
          <a:bodyPr vert="horz" wrap="square" lIns="0" tIns="0" rIns="0" bIns="0" rtlCol="0">
            <a:spAutoFit/>
          </a:bodyPr>
          <a:lstStyle/>
          <a:p>
            <a:pPr marL="12700">
              <a:lnSpc>
                <a:spcPct val="100000"/>
              </a:lnSpc>
              <a:buNone/>
            </a:pPr>
            <a:r>
              <a:rPr sz="1500" b="1" dirty="0">
                <a:solidFill>
                  <a:srgbClr val="404040"/>
                </a:solidFill>
                <a:cs typeface="Arial"/>
              </a:rPr>
              <a:t>WH</a:t>
            </a:r>
            <a:r>
              <a:rPr sz="1500" b="1" spc="-125" dirty="0">
                <a:solidFill>
                  <a:srgbClr val="404040"/>
                </a:solidFill>
                <a:cs typeface="Arial"/>
              </a:rPr>
              <a:t>A</a:t>
            </a:r>
            <a:r>
              <a:rPr sz="1500" b="1" dirty="0">
                <a:solidFill>
                  <a:srgbClr val="404040"/>
                </a:solidFill>
                <a:cs typeface="Arial"/>
              </a:rPr>
              <a:t>T IS USER EXPERIENCE?</a:t>
            </a:r>
          </a:p>
          <a:p>
            <a:pPr marL="12700" marR="320040">
              <a:lnSpc>
                <a:spcPct val="100000"/>
              </a:lnSpc>
              <a:buFont typeface="Wingdings" pitchFamily="2" charset="2"/>
              <a:buChar char="§"/>
            </a:pPr>
            <a:r>
              <a:rPr sz="1400" b="0" dirty="0" smtClean="0">
                <a:cs typeface="Arial"/>
              </a:rPr>
              <a:t>The </a:t>
            </a:r>
            <a:r>
              <a:rPr sz="1400" b="0" dirty="0">
                <a:cs typeface="Arial"/>
              </a:rPr>
              <a:t>overall experience of an individual interacting with a website.  A set path from the initial site visit all the way through to your checkout process can be tailored with the user in mind.</a:t>
            </a:r>
            <a:endParaRPr sz="1400" dirty="0">
              <a:cs typeface="Arial"/>
            </a:endParaRPr>
          </a:p>
          <a:p>
            <a:pPr marL="4250690">
              <a:lnSpc>
                <a:spcPct val="100000"/>
              </a:lnSpc>
              <a:buNone/>
            </a:pPr>
            <a:r>
              <a:rPr sz="1500" b="1" spc="30" dirty="0" smtClean="0">
                <a:solidFill>
                  <a:srgbClr val="404040"/>
                </a:solidFill>
                <a:cs typeface="Arial"/>
              </a:rPr>
              <a:t>H</a:t>
            </a:r>
            <a:r>
              <a:rPr sz="1500" b="1" spc="15" dirty="0" smtClean="0">
                <a:solidFill>
                  <a:srgbClr val="404040"/>
                </a:solidFill>
                <a:cs typeface="Arial"/>
              </a:rPr>
              <a:t>O</a:t>
            </a:r>
            <a:r>
              <a:rPr sz="1500" b="1" dirty="0" smtClean="0">
                <a:solidFill>
                  <a:srgbClr val="404040"/>
                </a:solidFill>
                <a:cs typeface="Arial"/>
              </a:rPr>
              <a:t>W</a:t>
            </a:r>
            <a:r>
              <a:rPr sz="1500" b="1" spc="25" dirty="0" smtClean="0">
                <a:solidFill>
                  <a:srgbClr val="404040"/>
                </a:solidFill>
                <a:cs typeface="Arial"/>
              </a:rPr>
              <a:t> </a:t>
            </a:r>
            <a:r>
              <a:rPr sz="1500" b="1" spc="30" dirty="0">
                <a:solidFill>
                  <a:srgbClr val="404040"/>
                </a:solidFill>
                <a:cs typeface="Arial"/>
              </a:rPr>
              <a:t>D</a:t>
            </a:r>
            <a:r>
              <a:rPr sz="1500" b="1" dirty="0">
                <a:solidFill>
                  <a:srgbClr val="404040"/>
                </a:solidFill>
                <a:cs typeface="Arial"/>
              </a:rPr>
              <a:t>O</a:t>
            </a:r>
            <a:r>
              <a:rPr sz="1500" b="1" spc="-30" dirty="0">
                <a:solidFill>
                  <a:srgbClr val="404040"/>
                </a:solidFill>
                <a:cs typeface="Arial"/>
              </a:rPr>
              <a:t> </a:t>
            </a:r>
            <a:r>
              <a:rPr sz="1500" b="1" spc="30" dirty="0">
                <a:solidFill>
                  <a:srgbClr val="404040"/>
                </a:solidFill>
                <a:cs typeface="Arial"/>
              </a:rPr>
              <a:t>W</a:t>
            </a:r>
            <a:r>
              <a:rPr sz="1500" b="1" dirty="0">
                <a:solidFill>
                  <a:srgbClr val="404040"/>
                </a:solidFill>
                <a:cs typeface="Arial"/>
              </a:rPr>
              <a:t>E</a:t>
            </a:r>
            <a:r>
              <a:rPr sz="1500" b="1" spc="30" dirty="0">
                <a:solidFill>
                  <a:srgbClr val="404040"/>
                </a:solidFill>
                <a:cs typeface="Arial"/>
              </a:rPr>
              <a:t> P</a:t>
            </a:r>
            <a:r>
              <a:rPr sz="1500" b="1" spc="20" dirty="0">
                <a:solidFill>
                  <a:srgbClr val="404040"/>
                </a:solidFill>
                <a:cs typeface="Arial"/>
              </a:rPr>
              <a:t>R</a:t>
            </a:r>
            <a:r>
              <a:rPr sz="1500" b="1" spc="30" dirty="0">
                <a:solidFill>
                  <a:srgbClr val="404040"/>
                </a:solidFill>
                <a:cs typeface="Arial"/>
              </a:rPr>
              <a:t>OM</a:t>
            </a:r>
            <a:r>
              <a:rPr sz="1500" b="1" spc="-15" dirty="0">
                <a:solidFill>
                  <a:srgbClr val="404040"/>
                </a:solidFill>
                <a:cs typeface="Arial"/>
              </a:rPr>
              <a:t>O</a:t>
            </a:r>
            <a:r>
              <a:rPr sz="1500" b="1" spc="30" dirty="0">
                <a:solidFill>
                  <a:srgbClr val="404040"/>
                </a:solidFill>
                <a:cs typeface="Arial"/>
              </a:rPr>
              <a:t>T</a:t>
            </a:r>
            <a:r>
              <a:rPr sz="1500" b="1" dirty="0">
                <a:solidFill>
                  <a:srgbClr val="404040"/>
                </a:solidFill>
                <a:cs typeface="Arial"/>
              </a:rPr>
              <a:t>E</a:t>
            </a:r>
            <a:r>
              <a:rPr sz="1500" b="1" spc="30" dirty="0">
                <a:solidFill>
                  <a:srgbClr val="404040"/>
                </a:solidFill>
                <a:cs typeface="Arial"/>
              </a:rPr>
              <a:t> USE</a:t>
            </a:r>
            <a:r>
              <a:rPr sz="1500" b="1" dirty="0">
                <a:solidFill>
                  <a:srgbClr val="404040"/>
                </a:solidFill>
                <a:cs typeface="Arial"/>
              </a:rPr>
              <a:t>R</a:t>
            </a:r>
            <a:r>
              <a:rPr sz="1500" b="1" spc="30" dirty="0">
                <a:solidFill>
                  <a:srgbClr val="404040"/>
                </a:solidFill>
                <a:cs typeface="Arial"/>
              </a:rPr>
              <a:t> EXPERIENC</a:t>
            </a:r>
            <a:r>
              <a:rPr sz="1500" b="1" spc="15" dirty="0">
                <a:solidFill>
                  <a:srgbClr val="404040"/>
                </a:solidFill>
                <a:cs typeface="Arial"/>
              </a:rPr>
              <a:t>E</a:t>
            </a:r>
            <a:r>
              <a:rPr sz="1500" b="1" dirty="0">
                <a:solidFill>
                  <a:srgbClr val="404040"/>
                </a:solidFill>
                <a:cs typeface="Arial"/>
              </a:rPr>
              <a:t>?</a:t>
            </a:r>
          </a:p>
          <a:p>
            <a:pPr>
              <a:lnSpc>
                <a:spcPct val="100000"/>
              </a:lnSpc>
              <a:spcBef>
                <a:spcPts val="45"/>
              </a:spcBef>
            </a:pPr>
            <a:endParaRPr sz="1300" dirty="0">
              <a:cs typeface="Times New Roman"/>
            </a:endParaRPr>
          </a:p>
          <a:p>
            <a:pPr marL="4249420" marR="125095">
              <a:lnSpc>
                <a:spcPct val="100000"/>
              </a:lnSpc>
              <a:buFont typeface="Wingdings" pitchFamily="2" charset="2"/>
              <a:buChar char="§"/>
            </a:pPr>
            <a:r>
              <a:rPr sz="1400" b="0" spc="-25" dirty="0">
                <a:cs typeface="Arial"/>
              </a:rPr>
              <a:t>P</a:t>
            </a:r>
            <a:r>
              <a:rPr sz="1400" b="0" spc="-15" dirty="0">
                <a:cs typeface="Arial"/>
              </a:rPr>
              <a:t>r</a:t>
            </a:r>
            <a:r>
              <a:rPr sz="1400" b="0" dirty="0">
                <a:cs typeface="Arial"/>
              </a:rPr>
              <a:t>ese</a:t>
            </a:r>
            <a:r>
              <a:rPr sz="1400" b="0" spc="-10" dirty="0">
                <a:cs typeface="Arial"/>
              </a:rPr>
              <a:t>n</a:t>
            </a:r>
            <a:r>
              <a:rPr sz="1400" b="0" dirty="0">
                <a:cs typeface="Arial"/>
              </a:rPr>
              <a:t>t </a:t>
            </a:r>
            <a:r>
              <a:rPr sz="1400" b="0" spc="-10" dirty="0">
                <a:cs typeface="Arial"/>
              </a:rPr>
              <a:t>c</a:t>
            </a:r>
            <a:r>
              <a:rPr sz="1400" b="0" dirty="0">
                <a:cs typeface="Arial"/>
              </a:rPr>
              <a:t>oncis</a:t>
            </a:r>
            <a:r>
              <a:rPr sz="1400" b="0" spc="-20" dirty="0">
                <a:cs typeface="Arial"/>
              </a:rPr>
              <a:t>e</a:t>
            </a:r>
            <a:r>
              <a:rPr sz="1400" b="0" dirty="0">
                <a:cs typeface="Arial"/>
              </a:rPr>
              <a:t>, </a:t>
            </a:r>
            <a:r>
              <a:rPr sz="1400" b="0" spc="-15" dirty="0">
                <a:cs typeface="Arial"/>
              </a:rPr>
              <a:t>r</a:t>
            </a:r>
            <a:r>
              <a:rPr sz="1400" b="0" dirty="0">
                <a:cs typeface="Arial"/>
              </a:rPr>
              <a:t>ele</a:t>
            </a:r>
            <a:r>
              <a:rPr sz="1400" b="0" spc="-10" dirty="0">
                <a:cs typeface="Arial"/>
              </a:rPr>
              <a:t>v</a:t>
            </a:r>
            <a:r>
              <a:rPr sz="1400" b="0" dirty="0">
                <a:cs typeface="Arial"/>
              </a:rPr>
              <a:t>a</a:t>
            </a:r>
            <a:r>
              <a:rPr sz="1400" b="0" spc="-10" dirty="0">
                <a:cs typeface="Arial"/>
              </a:rPr>
              <a:t>n</a:t>
            </a:r>
            <a:r>
              <a:rPr sz="1400" b="0" dirty="0">
                <a:cs typeface="Arial"/>
              </a:rPr>
              <a:t>t in</a:t>
            </a:r>
            <a:r>
              <a:rPr sz="1400" b="0" spc="-20" dirty="0">
                <a:cs typeface="Arial"/>
              </a:rPr>
              <a:t>f</a:t>
            </a:r>
            <a:r>
              <a:rPr sz="1400" b="0" dirty="0">
                <a:cs typeface="Arial"/>
              </a:rPr>
              <a:t>o</a:t>
            </a:r>
            <a:r>
              <a:rPr sz="1400" b="0" spc="5" dirty="0">
                <a:cs typeface="Arial"/>
              </a:rPr>
              <a:t>r</a:t>
            </a:r>
            <a:r>
              <a:rPr sz="1400" b="0" dirty="0">
                <a:cs typeface="Arial"/>
              </a:rPr>
              <a:t>m</a:t>
            </a:r>
            <a:r>
              <a:rPr sz="1400" b="0" spc="-10" dirty="0">
                <a:cs typeface="Arial"/>
              </a:rPr>
              <a:t>a</a:t>
            </a:r>
            <a:r>
              <a:rPr sz="1400" b="0" dirty="0">
                <a:cs typeface="Arial"/>
              </a:rPr>
              <a:t>tion th</a:t>
            </a:r>
            <a:r>
              <a:rPr sz="1400" b="0" spc="-10" dirty="0">
                <a:cs typeface="Arial"/>
              </a:rPr>
              <a:t>a</a:t>
            </a:r>
            <a:r>
              <a:rPr sz="1400" b="0" dirty="0">
                <a:cs typeface="Arial"/>
              </a:rPr>
              <a:t>t highlig</a:t>
            </a:r>
            <a:r>
              <a:rPr sz="1400" b="0" spc="-10" dirty="0">
                <a:cs typeface="Arial"/>
              </a:rPr>
              <a:t>h</a:t>
            </a:r>
            <a:r>
              <a:rPr sz="1400" b="0" dirty="0">
                <a:cs typeface="Arial"/>
              </a:rPr>
              <a:t>ts </a:t>
            </a:r>
            <a:r>
              <a:rPr sz="1400" b="0" spc="-15" dirty="0">
                <a:cs typeface="Arial"/>
              </a:rPr>
              <a:t>y</a:t>
            </a:r>
            <a:r>
              <a:rPr sz="1400" b="0" dirty="0">
                <a:cs typeface="Arial"/>
              </a:rPr>
              <a:t>our p</a:t>
            </a:r>
            <a:r>
              <a:rPr sz="1400" b="0" spc="-15" dirty="0">
                <a:cs typeface="Arial"/>
              </a:rPr>
              <a:t>r</a:t>
            </a:r>
            <a:r>
              <a:rPr sz="1400" b="0" dirty="0">
                <a:cs typeface="Arial"/>
              </a:rPr>
              <a:t>odu</a:t>
            </a:r>
            <a:r>
              <a:rPr sz="1400" b="0" spc="15" dirty="0">
                <a:cs typeface="Arial"/>
              </a:rPr>
              <a:t>c</a:t>
            </a:r>
            <a:r>
              <a:rPr sz="1400" b="0" dirty="0">
                <a:cs typeface="Arial"/>
              </a:rPr>
              <a:t>ts or se</a:t>
            </a:r>
            <a:r>
              <a:rPr sz="1400" b="0" spc="35" dirty="0">
                <a:cs typeface="Arial"/>
              </a:rPr>
              <a:t>r</a:t>
            </a:r>
            <a:r>
              <a:rPr sz="1400" b="0" dirty="0">
                <a:cs typeface="Arial"/>
              </a:rPr>
              <a:t>vi</a:t>
            </a:r>
            <a:r>
              <a:rPr sz="1400" b="0" spc="-10" dirty="0">
                <a:cs typeface="Arial"/>
              </a:rPr>
              <a:t>c</a:t>
            </a:r>
            <a:r>
              <a:rPr sz="1400" b="0" dirty="0">
                <a:cs typeface="Arial"/>
              </a:rPr>
              <a:t>e</a:t>
            </a:r>
            <a:r>
              <a:rPr sz="1400" b="0" spc="-20" dirty="0">
                <a:cs typeface="Arial"/>
              </a:rPr>
              <a:t>s</a:t>
            </a:r>
            <a:r>
              <a:rPr sz="1400" b="0" dirty="0">
                <a:cs typeface="Arial"/>
              </a:rPr>
              <a:t>.</a:t>
            </a:r>
            <a:endParaRPr sz="1400" dirty="0">
              <a:cs typeface="Arial"/>
            </a:endParaRPr>
          </a:p>
          <a:p>
            <a:pPr>
              <a:lnSpc>
                <a:spcPct val="100000"/>
              </a:lnSpc>
              <a:spcBef>
                <a:spcPts val="12"/>
              </a:spcBef>
              <a:buFont typeface="Wingdings" pitchFamily="2" charset="2"/>
              <a:buChar char="§"/>
            </a:pPr>
            <a:endParaRPr sz="1450" dirty="0">
              <a:cs typeface="Arial"/>
            </a:endParaRPr>
          </a:p>
          <a:p>
            <a:pPr marL="4249420" marR="98425" algn="just">
              <a:lnSpc>
                <a:spcPct val="100000"/>
              </a:lnSpc>
              <a:buFont typeface="Wingdings" pitchFamily="2" charset="2"/>
              <a:buChar char="§"/>
            </a:pPr>
            <a:r>
              <a:rPr sz="1400" b="0" spc="-25" dirty="0">
                <a:cs typeface="Arial"/>
              </a:rPr>
              <a:t>P</a:t>
            </a:r>
            <a:r>
              <a:rPr sz="1400" b="0" spc="-15" dirty="0">
                <a:cs typeface="Arial"/>
              </a:rPr>
              <a:t>r</a:t>
            </a:r>
            <a:r>
              <a:rPr sz="1400" b="0" dirty="0">
                <a:cs typeface="Arial"/>
              </a:rPr>
              <a:t>omine</a:t>
            </a:r>
            <a:r>
              <a:rPr sz="1400" b="0" spc="-10" dirty="0">
                <a:cs typeface="Arial"/>
              </a:rPr>
              <a:t>n</a:t>
            </a:r>
            <a:r>
              <a:rPr sz="1400" b="0" dirty="0">
                <a:cs typeface="Arial"/>
              </a:rPr>
              <a:t>tly displ</a:t>
            </a:r>
            <a:r>
              <a:rPr sz="1400" b="0" spc="-15" dirty="0">
                <a:cs typeface="Arial"/>
              </a:rPr>
              <a:t>a</a:t>
            </a:r>
            <a:r>
              <a:rPr sz="1400" b="0" dirty="0">
                <a:cs typeface="Arial"/>
              </a:rPr>
              <a:t>y </a:t>
            </a:r>
            <a:r>
              <a:rPr sz="1400" b="0" spc="-15" dirty="0">
                <a:cs typeface="Arial"/>
              </a:rPr>
              <a:t>y</a:t>
            </a:r>
            <a:r>
              <a:rPr sz="1400" b="0" dirty="0">
                <a:cs typeface="Arial"/>
              </a:rPr>
              <a:t>our business phone number in an easy </a:t>
            </a:r>
            <a:r>
              <a:rPr sz="1400" b="0" spc="-10" dirty="0">
                <a:cs typeface="Arial"/>
              </a:rPr>
              <a:t>t</a:t>
            </a:r>
            <a:r>
              <a:rPr sz="1400" b="0" dirty="0">
                <a:cs typeface="Arial"/>
              </a:rPr>
              <a:t>o spot a</a:t>
            </a:r>
            <a:r>
              <a:rPr sz="1400" b="0" spc="-15" dirty="0">
                <a:cs typeface="Arial"/>
              </a:rPr>
              <a:t>r</a:t>
            </a:r>
            <a:r>
              <a:rPr sz="1400" b="0" dirty="0">
                <a:cs typeface="Arial"/>
              </a:rPr>
              <a:t>ea (</a:t>
            </a:r>
            <a:r>
              <a:rPr sz="1400" b="0" spc="10" dirty="0">
                <a:cs typeface="Arial"/>
              </a:rPr>
              <a:t>t</a:t>
            </a:r>
            <a:r>
              <a:rPr sz="1400" b="0" dirty="0">
                <a:cs typeface="Arial"/>
              </a:rPr>
              <a:t>ypically the far </a:t>
            </a:r>
            <a:r>
              <a:rPr sz="1400" b="0" spc="5" dirty="0">
                <a:cs typeface="Arial"/>
              </a:rPr>
              <a:t>r</a:t>
            </a:r>
            <a:r>
              <a:rPr sz="1400" b="0" dirty="0">
                <a:cs typeface="Arial"/>
              </a:rPr>
              <a:t>ig</a:t>
            </a:r>
            <a:r>
              <a:rPr sz="1400" b="0" spc="-10" dirty="0">
                <a:cs typeface="Arial"/>
              </a:rPr>
              <a:t>h</a:t>
            </a:r>
            <a:r>
              <a:rPr sz="1400" b="0" dirty="0">
                <a:cs typeface="Arial"/>
              </a:rPr>
              <a:t>t side </a:t>
            </a:r>
            <a:r>
              <a:rPr sz="1400" b="0" spc="-10" dirty="0">
                <a:cs typeface="Arial"/>
              </a:rPr>
              <a:t>a</a:t>
            </a:r>
            <a:r>
              <a:rPr sz="1400" b="0" dirty="0">
                <a:cs typeface="Arial"/>
              </a:rPr>
              <a:t>t the </a:t>
            </a:r>
            <a:r>
              <a:rPr sz="1400" b="0" spc="-15" dirty="0">
                <a:cs typeface="Arial"/>
              </a:rPr>
              <a:t>v</a:t>
            </a:r>
            <a:r>
              <a:rPr sz="1400" b="0" dirty="0">
                <a:cs typeface="Arial"/>
              </a:rPr>
              <a:t>e</a:t>
            </a:r>
            <a:r>
              <a:rPr sz="1400" b="0" spc="35" dirty="0">
                <a:cs typeface="Arial"/>
              </a:rPr>
              <a:t>r</a:t>
            </a:r>
            <a:r>
              <a:rPr sz="1400" b="0" dirty="0">
                <a:cs typeface="Arial"/>
              </a:rPr>
              <a:t>y </a:t>
            </a:r>
            <a:r>
              <a:rPr sz="1400" b="0" spc="-10" dirty="0">
                <a:cs typeface="Arial"/>
              </a:rPr>
              <a:t>t</a:t>
            </a:r>
            <a:r>
              <a:rPr sz="1400" b="0" dirty="0">
                <a:cs typeface="Arial"/>
              </a:rPr>
              <a:t>o</a:t>
            </a:r>
            <a:r>
              <a:rPr sz="1400" b="0" spc="-5" dirty="0">
                <a:cs typeface="Arial"/>
              </a:rPr>
              <a:t>p</a:t>
            </a:r>
            <a:r>
              <a:rPr sz="1400" b="0" dirty="0">
                <a:cs typeface="Arial"/>
              </a:rPr>
              <a:t>).</a:t>
            </a:r>
            <a:endParaRPr sz="1400" dirty="0">
              <a:cs typeface="Arial"/>
            </a:endParaRPr>
          </a:p>
          <a:p>
            <a:pPr>
              <a:lnSpc>
                <a:spcPct val="100000"/>
              </a:lnSpc>
              <a:spcBef>
                <a:spcPts val="12"/>
              </a:spcBef>
              <a:buFont typeface="Wingdings" pitchFamily="2" charset="2"/>
              <a:buChar char="§"/>
            </a:pPr>
            <a:endParaRPr sz="1450" dirty="0">
              <a:cs typeface="Arial"/>
            </a:endParaRPr>
          </a:p>
          <a:p>
            <a:pPr marL="4249420" marR="5080">
              <a:lnSpc>
                <a:spcPct val="100000"/>
              </a:lnSpc>
              <a:buFont typeface="Wingdings" pitchFamily="2" charset="2"/>
              <a:buChar char="§"/>
            </a:pPr>
            <a:r>
              <a:rPr sz="1400" b="0" spc="-5" dirty="0">
                <a:cs typeface="Arial"/>
              </a:rPr>
              <a:t>C</a:t>
            </a:r>
            <a:r>
              <a:rPr sz="1400" b="0" spc="-15" dirty="0">
                <a:cs typeface="Arial"/>
              </a:rPr>
              <a:t>r</a:t>
            </a:r>
            <a:r>
              <a:rPr sz="1400" b="0" dirty="0">
                <a:cs typeface="Arial"/>
              </a:rPr>
              <a:t>e</a:t>
            </a:r>
            <a:r>
              <a:rPr sz="1400" b="0" spc="-10" dirty="0">
                <a:cs typeface="Arial"/>
              </a:rPr>
              <a:t>at</a:t>
            </a:r>
            <a:r>
              <a:rPr sz="1400" b="0" dirty="0">
                <a:cs typeface="Arial"/>
              </a:rPr>
              <a:t>e lead captu</a:t>
            </a:r>
            <a:r>
              <a:rPr sz="1400" b="0" spc="-15" dirty="0">
                <a:cs typeface="Arial"/>
              </a:rPr>
              <a:t>r</a:t>
            </a:r>
            <a:r>
              <a:rPr sz="1400" b="0" dirty="0">
                <a:cs typeface="Arial"/>
              </a:rPr>
              <a:t>e </a:t>
            </a:r>
            <a:r>
              <a:rPr sz="1400" b="0" spc="-20" dirty="0">
                <a:cs typeface="Arial"/>
              </a:rPr>
              <a:t>f</a:t>
            </a:r>
            <a:r>
              <a:rPr sz="1400" b="0" dirty="0">
                <a:cs typeface="Arial"/>
              </a:rPr>
              <a:t>o</a:t>
            </a:r>
            <a:r>
              <a:rPr sz="1400" b="0" spc="5" dirty="0">
                <a:cs typeface="Arial"/>
              </a:rPr>
              <a:t>r</a:t>
            </a:r>
            <a:r>
              <a:rPr sz="1400" b="0" dirty="0">
                <a:cs typeface="Arial"/>
              </a:rPr>
              <a:t>ms th</a:t>
            </a:r>
            <a:r>
              <a:rPr sz="1400" b="0" spc="-10" dirty="0">
                <a:cs typeface="Arial"/>
              </a:rPr>
              <a:t>a</a:t>
            </a:r>
            <a:r>
              <a:rPr sz="1400" b="0" dirty="0">
                <a:cs typeface="Arial"/>
              </a:rPr>
              <a:t>t </a:t>
            </a:r>
            <a:r>
              <a:rPr sz="1400" b="0" spc="-15" dirty="0">
                <a:cs typeface="Arial"/>
              </a:rPr>
              <a:t>r</a:t>
            </a:r>
            <a:r>
              <a:rPr sz="1400" b="0" dirty="0">
                <a:cs typeface="Arial"/>
              </a:rPr>
              <a:t>equi</a:t>
            </a:r>
            <a:r>
              <a:rPr sz="1400" b="0" spc="-15" dirty="0">
                <a:cs typeface="Arial"/>
              </a:rPr>
              <a:t>r</a:t>
            </a:r>
            <a:r>
              <a:rPr sz="1400" b="0" dirty="0">
                <a:cs typeface="Arial"/>
              </a:rPr>
              <a:t>e only the most pe</a:t>
            </a:r>
            <a:r>
              <a:rPr sz="1400" b="0" spc="30" dirty="0">
                <a:cs typeface="Arial"/>
              </a:rPr>
              <a:t>r</a:t>
            </a:r>
            <a:r>
              <a:rPr sz="1400" b="0" dirty="0">
                <a:cs typeface="Arial"/>
              </a:rPr>
              <a:t>tine</a:t>
            </a:r>
            <a:r>
              <a:rPr sz="1400" b="0" spc="-10" dirty="0">
                <a:cs typeface="Arial"/>
              </a:rPr>
              <a:t>n</a:t>
            </a:r>
            <a:r>
              <a:rPr sz="1400" b="0" dirty="0">
                <a:cs typeface="Arial"/>
              </a:rPr>
              <a:t>t in</a:t>
            </a:r>
            <a:r>
              <a:rPr sz="1400" b="0" spc="-20" dirty="0">
                <a:cs typeface="Arial"/>
              </a:rPr>
              <a:t>f</a:t>
            </a:r>
            <a:r>
              <a:rPr sz="1400" b="0" dirty="0">
                <a:cs typeface="Arial"/>
              </a:rPr>
              <a:t>o</a:t>
            </a:r>
            <a:r>
              <a:rPr sz="1400" b="0" spc="5" dirty="0">
                <a:cs typeface="Arial"/>
              </a:rPr>
              <a:t>r</a:t>
            </a:r>
            <a:r>
              <a:rPr sz="1400" b="0" dirty="0">
                <a:cs typeface="Arial"/>
              </a:rPr>
              <a:t>m</a:t>
            </a:r>
            <a:r>
              <a:rPr sz="1400" b="0" spc="-10" dirty="0">
                <a:cs typeface="Arial"/>
              </a:rPr>
              <a:t>a</a:t>
            </a:r>
            <a:r>
              <a:rPr sz="1400" b="0" dirty="0">
                <a:cs typeface="Arial"/>
              </a:rPr>
              <a:t>tion </a:t>
            </a:r>
            <a:r>
              <a:rPr sz="1400" b="0" spc="-10" dirty="0">
                <a:cs typeface="Arial"/>
              </a:rPr>
              <a:t>t</a:t>
            </a:r>
            <a:r>
              <a:rPr sz="1400" b="0" dirty="0">
                <a:cs typeface="Arial"/>
              </a:rPr>
              <a:t>o be </a:t>
            </a:r>
            <a:r>
              <a:rPr sz="1400" b="0" spc="-5" dirty="0">
                <a:cs typeface="Arial"/>
              </a:rPr>
              <a:t>filled</a:t>
            </a:r>
            <a:r>
              <a:rPr sz="1400" b="0" dirty="0">
                <a:cs typeface="Arial"/>
              </a:rPr>
              <a:t> ou</a:t>
            </a:r>
            <a:r>
              <a:rPr sz="1400" b="0" spc="-5" dirty="0">
                <a:cs typeface="Arial"/>
              </a:rPr>
              <a:t>t</a:t>
            </a:r>
            <a:r>
              <a:rPr sz="1400" b="0" dirty="0">
                <a:cs typeface="Arial"/>
              </a:rPr>
              <a:t>. Example: </a:t>
            </a:r>
            <a:r>
              <a:rPr sz="1400" b="0" spc="10" dirty="0">
                <a:cs typeface="Arial"/>
              </a:rPr>
              <a:t>I</a:t>
            </a:r>
            <a:r>
              <a:rPr sz="1400" b="0" dirty="0">
                <a:cs typeface="Arial"/>
              </a:rPr>
              <a:t>f </a:t>
            </a:r>
            <a:r>
              <a:rPr sz="1400" b="0" spc="-15" dirty="0">
                <a:cs typeface="Arial"/>
              </a:rPr>
              <a:t>y</a:t>
            </a:r>
            <a:r>
              <a:rPr sz="1400" b="0" dirty="0">
                <a:cs typeface="Arial"/>
              </a:rPr>
              <a:t>our sales </a:t>
            </a:r>
            <a:r>
              <a:rPr sz="1400" b="0" spc="-10" dirty="0">
                <a:cs typeface="Arial"/>
              </a:rPr>
              <a:t>t</a:t>
            </a:r>
            <a:r>
              <a:rPr sz="1400" b="0" dirty="0">
                <a:cs typeface="Arial"/>
              </a:rPr>
              <a:t>eam </a:t>
            </a:r>
            <a:r>
              <a:rPr sz="1400" b="0" spc="-10" dirty="0">
                <a:cs typeface="Arial"/>
              </a:rPr>
              <a:t>c</a:t>
            </a:r>
            <a:r>
              <a:rPr sz="1400" b="0" dirty="0">
                <a:cs typeface="Arial"/>
              </a:rPr>
              <a:t>o</a:t>
            </a:r>
            <a:r>
              <a:rPr sz="1400" b="0" spc="-10" dirty="0">
                <a:cs typeface="Arial"/>
              </a:rPr>
              <a:t>n</a:t>
            </a:r>
            <a:r>
              <a:rPr sz="1400" b="0" dirty="0">
                <a:cs typeface="Arial"/>
              </a:rPr>
              <a:t>ta</a:t>
            </a:r>
            <a:r>
              <a:rPr sz="1400" b="0" spc="15" dirty="0">
                <a:cs typeface="Arial"/>
              </a:rPr>
              <a:t>c</a:t>
            </a:r>
            <a:r>
              <a:rPr sz="1400" b="0" dirty="0">
                <a:cs typeface="Arial"/>
              </a:rPr>
              <a:t>ts p</a:t>
            </a:r>
            <a:r>
              <a:rPr sz="1400" b="0" spc="-15" dirty="0">
                <a:cs typeface="Arial"/>
              </a:rPr>
              <a:t>r</a:t>
            </a:r>
            <a:r>
              <a:rPr sz="1400" b="0" dirty="0">
                <a:cs typeface="Arial"/>
              </a:rPr>
              <a:t>ospe</a:t>
            </a:r>
            <a:r>
              <a:rPr sz="1400" b="0" spc="15" dirty="0">
                <a:cs typeface="Arial"/>
              </a:rPr>
              <a:t>c</a:t>
            </a:r>
            <a:r>
              <a:rPr sz="1400" b="0" dirty="0">
                <a:cs typeface="Arial"/>
              </a:rPr>
              <a:t>ts via phon</a:t>
            </a:r>
            <a:r>
              <a:rPr sz="1400" b="0" spc="-20" dirty="0">
                <a:cs typeface="Arial"/>
              </a:rPr>
              <a:t>e</a:t>
            </a:r>
            <a:r>
              <a:rPr sz="1400" b="0" dirty="0">
                <a:cs typeface="Arial"/>
              </a:rPr>
              <a:t>, users </a:t>
            </a:r>
            <a:r>
              <a:rPr sz="1400" b="0" spc="-5" dirty="0">
                <a:cs typeface="Arial"/>
              </a:rPr>
              <a:t>filling </a:t>
            </a:r>
            <a:r>
              <a:rPr sz="1400" b="0" dirty="0">
                <a:cs typeface="Arial"/>
              </a:rPr>
              <a:t>out their st</a:t>
            </a:r>
            <a:r>
              <a:rPr sz="1400" b="0" spc="-15" dirty="0">
                <a:cs typeface="Arial"/>
              </a:rPr>
              <a:t>r</a:t>
            </a:r>
            <a:r>
              <a:rPr sz="1400" b="0" dirty="0">
                <a:cs typeface="Arial"/>
              </a:rPr>
              <a:t>eet add</a:t>
            </a:r>
            <a:r>
              <a:rPr sz="1400" b="0" spc="-15" dirty="0">
                <a:cs typeface="Arial"/>
              </a:rPr>
              <a:t>r</a:t>
            </a:r>
            <a:r>
              <a:rPr sz="1400" b="0" dirty="0">
                <a:cs typeface="Arial"/>
              </a:rPr>
              <a:t>ess is unne</a:t>
            </a:r>
            <a:r>
              <a:rPr sz="1400" b="0" spc="-10" dirty="0">
                <a:cs typeface="Arial"/>
              </a:rPr>
              <a:t>c</a:t>
            </a:r>
            <a:r>
              <a:rPr sz="1400" b="0" dirty="0">
                <a:cs typeface="Arial"/>
              </a:rPr>
              <a:t>essa</a:t>
            </a:r>
            <a:r>
              <a:rPr sz="1400" b="0" spc="35" dirty="0">
                <a:cs typeface="Arial"/>
              </a:rPr>
              <a:t>r</a:t>
            </a:r>
            <a:r>
              <a:rPr sz="1400" b="0" spc="-55" dirty="0">
                <a:cs typeface="Arial"/>
              </a:rPr>
              <a:t>y</a:t>
            </a:r>
            <a:r>
              <a:rPr sz="1400" b="0" dirty="0">
                <a:cs typeface="Arial"/>
              </a:rPr>
              <a:t>. </a:t>
            </a:r>
            <a:r>
              <a:rPr sz="1400" spc="-45" dirty="0">
                <a:cs typeface="Arial"/>
              </a:rPr>
              <a:t>F</a:t>
            </a:r>
            <a:r>
              <a:rPr sz="1400" dirty="0">
                <a:cs typeface="Arial"/>
              </a:rPr>
              <a:t>e</a:t>
            </a:r>
            <a:r>
              <a:rPr sz="1400" spc="-15" dirty="0">
                <a:cs typeface="Arial"/>
              </a:rPr>
              <a:t>w</a:t>
            </a:r>
            <a:r>
              <a:rPr sz="1400" dirty="0">
                <a:cs typeface="Arial"/>
              </a:rPr>
              <a:t>er </a:t>
            </a:r>
            <a:r>
              <a:rPr sz="1400" spc="-5" dirty="0">
                <a:cs typeface="Arial"/>
              </a:rPr>
              <a:t>S</a:t>
            </a:r>
            <a:r>
              <a:rPr sz="1400" spc="-10" dirty="0">
                <a:cs typeface="Arial"/>
              </a:rPr>
              <a:t>t</a:t>
            </a:r>
            <a:r>
              <a:rPr sz="1400" dirty="0">
                <a:cs typeface="Arial"/>
              </a:rPr>
              <a:t>eps = </a:t>
            </a:r>
            <a:r>
              <a:rPr sz="1400" spc="10" dirty="0">
                <a:cs typeface="Arial"/>
              </a:rPr>
              <a:t>H</a:t>
            </a:r>
            <a:r>
              <a:rPr sz="1400" dirty="0">
                <a:cs typeface="Arial"/>
              </a:rPr>
              <a:t>igher </a:t>
            </a:r>
            <a:r>
              <a:rPr sz="1400" spc="-20" dirty="0">
                <a:cs typeface="Arial"/>
              </a:rPr>
              <a:t>C</a:t>
            </a:r>
            <a:r>
              <a:rPr sz="1400" dirty="0">
                <a:cs typeface="Arial"/>
              </a:rPr>
              <a:t>o</a:t>
            </a:r>
            <a:r>
              <a:rPr sz="1400" spc="-20" dirty="0">
                <a:cs typeface="Arial"/>
              </a:rPr>
              <a:t>n</a:t>
            </a:r>
            <a:r>
              <a:rPr sz="1400" spc="-15" dirty="0">
                <a:cs typeface="Arial"/>
              </a:rPr>
              <a:t>v</a:t>
            </a:r>
            <a:r>
              <a:rPr sz="1400" dirty="0">
                <a:cs typeface="Arial"/>
              </a:rPr>
              <a:t>ersion</a:t>
            </a:r>
          </a:p>
        </p:txBody>
      </p:sp>
      <p:sp>
        <p:nvSpPr>
          <p:cNvPr id="5" name="object 29"/>
          <p:cNvSpPr/>
          <p:nvPr/>
        </p:nvSpPr>
        <p:spPr>
          <a:xfrm>
            <a:off x="1676400" y="4191000"/>
            <a:ext cx="1298345" cy="1357630"/>
          </a:xfrm>
          <a:custGeom>
            <a:avLst/>
            <a:gdLst/>
            <a:ahLst/>
            <a:cxnLst/>
            <a:rect l="l" t="t" r="r" b="b"/>
            <a:pathLst>
              <a:path w="278130" h="290829">
                <a:moveTo>
                  <a:pt x="191079" y="117454"/>
                </a:moveTo>
                <a:lnTo>
                  <a:pt x="85923" y="117454"/>
                </a:lnTo>
                <a:lnTo>
                  <a:pt x="86698" y="124185"/>
                </a:lnTo>
                <a:lnTo>
                  <a:pt x="87510" y="130903"/>
                </a:lnTo>
                <a:lnTo>
                  <a:pt x="88272" y="137672"/>
                </a:lnTo>
                <a:lnTo>
                  <a:pt x="88768" y="143019"/>
                </a:lnTo>
                <a:lnTo>
                  <a:pt x="93695" y="149432"/>
                </a:lnTo>
                <a:lnTo>
                  <a:pt x="100642" y="153763"/>
                </a:lnTo>
                <a:lnTo>
                  <a:pt x="103703" y="175582"/>
                </a:lnTo>
                <a:lnTo>
                  <a:pt x="66159" y="182450"/>
                </a:lnTo>
                <a:lnTo>
                  <a:pt x="29740" y="194139"/>
                </a:lnTo>
                <a:lnTo>
                  <a:pt x="0" y="219161"/>
                </a:lnTo>
                <a:lnTo>
                  <a:pt x="368" y="234909"/>
                </a:lnTo>
                <a:lnTo>
                  <a:pt x="16772" y="279926"/>
                </a:lnTo>
                <a:lnTo>
                  <a:pt x="55548" y="285392"/>
                </a:lnTo>
                <a:lnTo>
                  <a:pt x="93926" y="288835"/>
                </a:lnTo>
                <a:lnTo>
                  <a:pt x="144550" y="290335"/>
                </a:lnTo>
                <a:lnTo>
                  <a:pt x="157118" y="290165"/>
                </a:lnTo>
                <a:lnTo>
                  <a:pt x="207089" y="287343"/>
                </a:lnTo>
                <a:lnTo>
                  <a:pt x="261386" y="277668"/>
                </a:lnTo>
                <a:lnTo>
                  <a:pt x="276376" y="241502"/>
                </a:lnTo>
                <a:lnTo>
                  <a:pt x="277561" y="231098"/>
                </a:lnTo>
                <a:lnTo>
                  <a:pt x="276097" y="217368"/>
                </a:lnTo>
                <a:lnTo>
                  <a:pt x="239643" y="191248"/>
                </a:lnTo>
                <a:lnTo>
                  <a:pt x="202941" y="180595"/>
                </a:lnTo>
                <a:lnTo>
                  <a:pt x="177865" y="176163"/>
                </a:lnTo>
                <a:lnTo>
                  <a:pt x="174289" y="168343"/>
                </a:lnTo>
                <a:lnTo>
                  <a:pt x="175305" y="161027"/>
                </a:lnTo>
                <a:lnTo>
                  <a:pt x="176372" y="153763"/>
                </a:lnTo>
                <a:lnTo>
                  <a:pt x="183306" y="149432"/>
                </a:lnTo>
                <a:lnTo>
                  <a:pt x="188234" y="143019"/>
                </a:lnTo>
                <a:lnTo>
                  <a:pt x="188679" y="137672"/>
                </a:lnTo>
                <a:lnTo>
                  <a:pt x="191079" y="117454"/>
                </a:lnTo>
                <a:close/>
              </a:path>
              <a:path w="278130" h="290829">
                <a:moveTo>
                  <a:pt x="78989" y="76306"/>
                </a:moveTo>
                <a:lnTo>
                  <a:pt x="74467" y="76788"/>
                </a:lnTo>
                <a:lnTo>
                  <a:pt x="72016" y="79620"/>
                </a:lnTo>
                <a:lnTo>
                  <a:pt x="75674" y="114012"/>
                </a:lnTo>
                <a:lnTo>
                  <a:pt x="75991" y="117250"/>
                </a:lnTo>
                <a:lnTo>
                  <a:pt x="78951" y="119587"/>
                </a:lnTo>
                <a:lnTo>
                  <a:pt x="82176" y="119270"/>
                </a:lnTo>
                <a:lnTo>
                  <a:pt x="83650" y="119105"/>
                </a:lnTo>
                <a:lnTo>
                  <a:pt x="84970" y="118419"/>
                </a:lnTo>
                <a:lnTo>
                  <a:pt x="85923" y="117454"/>
                </a:lnTo>
                <a:lnTo>
                  <a:pt x="200755" y="117454"/>
                </a:lnTo>
                <a:lnTo>
                  <a:pt x="201010" y="117250"/>
                </a:lnTo>
                <a:lnTo>
                  <a:pt x="201328" y="114012"/>
                </a:lnTo>
                <a:lnTo>
                  <a:pt x="204579" y="82872"/>
                </a:lnTo>
                <a:lnTo>
                  <a:pt x="204960" y="79620"/>
                </a:lnTo>
                <a:lnTo>
                  <a:pt x="202872" y="77144"/>
                </a:lnTo>
                <a:lnTo>
                  <a:pt x="195791" y="77144"/>
                </a:lnTo>
                <a:lnTo>
                  <a:pt x="195845" y="76679"/>
                </a:lnTo>
                <a:lnTo>
                  <a:pt x="81133" y="76679"/>
                </a:lnTo>
                <a:lnTo>
                  <a:pt x="80170" y="76598"/>
                </a:lnTo>
                <a:lnTo>
                  <a:pt x="78989" y="76306"/>
                </a:lnTo>
                <a:close/>
              </a:path>
              <a:path w="278130" h="290829">
                <a:moveTo>
                  <a:pt x="200755" y="117454"/>
                </a:moveTo>
                <a:lnTo>
                  <a:pt x="191079" y="117454"/>
                </a:lnTo>
                <a:lnTo>
                  <a:pt x="192057" y="118419"/>
                </a:lnTo>
                <a:lnTo>
                  <a:pt x="193352" y="119105"/>
                </a:lnTo>
                <a:lnTo>
                  <a:pt x="194800" y="119270"/>
                </a:lnTo>
                <a:lnTo>
                  <a:pt x="198077" y="119587"/>
                </a:lnTo>
                <a:lnTo>
                  <a:pt x="200755" y="117454"/>
                </a:lnTo>
                <a:close/>
              </a:path>
              <a:path w="278130" h="290829">
                <a:moveTo>
                  <a:pt x="198077" y="76306"/>
                </a:moveTo>
                <a:lnTo>
                  <a:pt x="196845" y="76598"/>
                </a:lnTo>
                <a:lnTo>
                  <a:pt x="195791" y="77144"/>
                </a:lnTo>
                <a:lnTo>
                  <a:pt x="202872" y="77144"/>
                </a:lnTo>
                <a:lnTo>
                  <a:pt x="202572" y="76788"/>
                </a:lnTo>
                <a:lnTo>
                  <a:pt x="198077" y="76306"/>
                </a:lnTo>
                <a:close/>
              </a:path>
              <a:path w="278130" h="290829">
                <a:moveTo>
                  <a:pt x="134622" y="0"/>
                </a:moveTo>
                <a:lnTo>
                  <a:pt x="92078" y="14006"/>
                </a:lnTo>
                <a:lnTo>
                  <a:pt x="78423" y="51215"/>
                </a:lnTo>
                <a:lnTo>
                  <a:pt x="80025" y="66900"/>
                </a:lnTo>
                <a:lnTo>
                  <a:pt x="81133" y="76679"/>
                </a:lnTo>
                <a:lnTo>
                  <a:pt x="195845" y="76679"/>
                </a:lnTo>
                <a:lnTo>
                  <a:pt x="196489" y="71162"/>
                </a:lnTo>
                <a:lnTo>
                  <a:pt x="197251" y="65282"/>
                </a:lnTo>
                <a:lnTo>
                  <a:pt x="197924" y="59326"/>
                </a:lnTo>
                <a:lnTo>
                  <a:pt x="198670" y="50518"/>
                </a:lnTo>
                <a:lnTo>
                  <a:pt x="198316" y="38393"/>
                </a:lnTo>
                <a:lnTo>
                  <a:pt x="172105" y="8946"/>
                </a:lnTo>
                <a:lnTo>
                  <a:pt x="147191" y="1006"/>
                </a:lnTo>
                <a:lnTo>
                  <a:pt x="134622" y="0"/>
                </a:lnTo>
                <a:close/>
              </a:path>
            </a:pathLst>
          </a:custGeom>
          <a:solidFill>
            <a:schemeClr val="tx1">
              <a:lumMod val="65000"/>
              <a:lumOff val="35000"/>
            </a:schemeClr>
          </a:solidFill>
          <a:ln w="6350">
            <a:solidFill>
              <a:schemeClr val="tx1">
                <a:lumMod val="65000"/>
                <a:lumOff val="35000"/>
              </a:schemeClr>
            </a:solidFill>
          </a:ln>
        </p:spPr>
        <p:txBody>
          <a:bodyPr wrap="square" lIns="0" tIns="0" rIns="0" bIns="0" rtlCol="0"/>
          <a:lstStyle/>
          <a:p>
            <a:endParaRPr/>
          </a:p>
        </p:txBody>
      </p:sp>
      <p:sp>
        <p:nvSpPr>
          <p:cNvPr id="6" name="object 29"/>
          <p:cNvSpPr/>
          <p:nvPr/>
        </p:nvSpPr>
        <p:spPr>
          <a:xfrm>
            <a:off x="2590800" y="4495800"/>
            <a:ext cx="1298345" cy="1357630"/>
          </a:xfrm>
          <a:custGeom>
            <a:avLst/>
            <a:gdLst/>
            <a:ahLst/>
            <a:cxnLst/>
            <a:rect l="l" t="t" r="r" b="b"/>
            <a:pathLst>
              <a:path w="278130" h="290829">
                <a:moveTo>
                  <a:pt x="191079" y="117454"/>
                </a:moveTo>
                <a:lnTo>
                  <a:pt x="85923" y="117454"/>
                </a:lnTo>
                <a:lnTo>
                  <a:pt x="86698" y="124185"/>
                </a:lnTo>
                <a:lnTo>
                  <a:pt x="87510" y="130903"/>
                </a:lnTo>
                <a:lnTo>
                  <a:pt x="88272" y="137672"/>
                </a:lnTo>
                <a:lnTo>
                  <a:pt x="88768" y="143019"/>
                </a:lnTo>
                <a:lnTo>
                  <a:pt x="93695" y="149432"/>
                </a:lnTo>
                <a:lnTo>
                  <a:pt x="100642" y="153763"/>
                </a:lnTo>
                <a:lnTo>
                  <a:pt x="103703" y="175582"/>
                </a:lnTo>
                <a:lnTo>
                  <a:pt x="66159" y="182450"/>
                </a:lnTo>
                <a:lnTo>
                  <a:pt x="29740" y="194139"/>
                </a:lnTo>
                <a:lnTo>
                  <a:pt x="0" y="219161"/>
                </a:lnTo>
                <a:lnTo>
                  <a:pt x="368" y="234909"/>
                </a:lnTo>
                <a:lnTo>
                  <a:pt x="16772" y="279926"/>
                </a:lnTo>
                <a:lnTo>
                  <a:pt x="55548" y="285392"/>
                </a:lnTo>
                <a:lnTo>
                  <a:pt x="93926" y="288835"/>
                </a:lnTo>
                <a:lnTo>
                  <a:pt x="144550" y="290335"/>
                </a:lnTo>
                <a:lnTo>
                  <a:pt x="157118" y="290165"/>
                </a:lnTo>
                <a:lnTo>
                  <a:pt x="207089" y="287343"/>
                </a:lnTo>
                <a:lnTo>
                  <a:pt x="261386" y="277668"/>
                </a:lnTo>
                <a:lnTo>
                  <a:pt x="276376" y="241502"/>
                </a:lnTo>
                <a:lnTo>
                  <a:pt x="277561" y="231098"/>
                </a:lnTo>
                <a:lnTo>
                  <a:pt x="276097" y="217368"/>
                </a:lnTo>
                <a:lnTo>
                  <a:pt x="239643" y="191248"/>
                </a:lnTo>
                <a:lnTo>
                  <a:pt x="202941" y="180595"/>
                </a:lnTo>
                <a:lnTo>
                  <a:pt x="177865" y="176163"/>
                </a:lnTo>
                <a:lnTo>
                  <a:pt x="174289" y="168343"/>
                </a:lnTo>
                <a:lnTo>
                  <a:pt x="175305" y="161027"/>
                </a:lnTo>
                <a:lnTo>
                  <a:pt x="176372" y="153763"/>
                </a:lnTo>
                <a:lnTo>
                  <a:pt x="183306" y="149432"/>
                </a:lnTo>
                <a:lnTo>
                  <a:pt x="188234" y="143019"/>
                </a:lnTo>
                <a:lnTo>
                  <a:pt x="188679" y="137672"/>
                </a:lnTo>
                <a:lnTo>
                  <a:pt x="191079" y="117454"/>
                </a:lnTo>
                <a:close/>
              </a:path>
              <a:path w="278130" h="290829">
                <a:moveTo>
                  <a:pt x="78989" y="76306"/>
                </a:moveTo>
                <a:lnTo>
                  <a:pt x="74467" y="76788"/>
                </a:lnTo>
                <a:lnTo>
                  <a:pt x="72016" y="79620"/>
                </a:lnTo>
                <a:lnTo>
                  <a:pt x="75674" y="114012"/>
                </a:lnTo>
                <a:lnTo>
                  <a:pt x="75991" y="117250"/>
                </a:lnTo>
                <a:lnTo>
                  <a:pt x="78951" y="119587"/>
                </a:lnTo>
                <a:lnTo>
                  <a:pt x="82176" y="119270"/>
                </a:lnTo>
                <a:lnTo>
                  <a:pt x="83650" y="119105"/>
                </a:lnTo>
                <a:lnTo>
                  <a:pt x="84970" y="118419"/>
                </a:lnTo>
                <a:lnTo>
                  <a:pt x="85923" y="117454"/>
                </a:lnTo>
                <a:lnTo>
                  <a:pt x="200755" y="117454"/>
                </a:lnTo>
                <a:lnTo>
                  <a:pt x="201010" y="117250"/>
                </a:lnTo>
                <a:lnTo>
                  <a:pt x="201328" y="114012"/>
                </a:lnTo>
                <a:lnTo>
                  <a:pt x="204579" y="82872"/>
                </a:lnTo>
                <a:lnTo>
                  <a:pt x="204960" y="79620"/>
                </a:lnTo>
                <a:lnTo>
                  <a:pt x="202872" y="77144"/>
                </a:lnTo>
                <a:lnTo>
                  <a:pt x="195791" y="77144"/>
                </a:lnTo>
                <a:lnTo>
                  <a:pt x="195845" y="76679"/>
                </a:lnTo>
                <a:lnTo>
                  <a:pt x="81133" y="76679"/>
                </a:lnTo>
                <a:lnTo>
                  <a:pt x="80170" y="76598"/>
                </a:lnTo>
                <a:lnTo>
                  <a:pt x="78989" y="76306"/>
                </a:lnTo>
                <a:close/>
              </a:path>
              <a:path w="278130" h="290829">
                <a:moveTo>
                  <a:pt x="200755" y="117454"/>
                </a:moveTo>
                <a:lnTo>
                  <a:pt x="191079" y="117454"/>
                </a:lnTo>
                <a:lnTo>
                  <a:pt x="192057" y="118419"/>
                </a:lnTo>
                <a:lnTo>
                  <a:pt x="193352" y="119105"/>
                </a:lnTo>
                <a:lnTo>
                  <a:pt x="194800" y="119270"/>
                </a:lnTo>
                <a:lnTo>
                  <a:pt x="198077" y="119587"/>
                </a:lnTo>
                <a:lnTo>
                  <a:pt x="200755" y="117454"/>
                </a:lnTo>
                <a:close/>
              </a:path>
              <a:path w="278130" h="290829">
                <a:moveTo>
                  <a:pt x="198077" y="76306"/>
                </a:moveTo>
                <a:lnTo>
                  <a:pt x="196845" y="76598"/>
                </a:lnTo>
                <a:lnTo>
                  <a:pt x="195791" y="77144"/>
                </a:lnTo>
                <a:lnTo>
                  <a:pt x="202872" y="77144"/>
                </a:lnTo>
                <a:lnTo>
                  <a:pt x="202572" y="76788"/>
                </a:lnTo>
                <a:lnTo>
                  <a:pt x="198077" y="76306"/>
                </a:lnTo>
                <a:close/>
              </a:path>
              <a:path w="278130" h="290829">
                <a:moveTo>
                  <a:pt x="134622" y="0"/>
                </a:moveTo>
                <a:lnTo>
                  <a:pt x="92078" y="14006"/>
                </a:lnTo>
                <a:lnTo>
                  <a:pt x="78423" y="51215"/>
                </a:lnTo>
                <a:lnTo>
                  <a:pt x="80025" y="66900"/>
                </a:lnTo>
                <a:lnTo>
                  <a:pt x="81133" y="76679"/>
                </a:lnTo>
                <a:lnTo>
                  <a:pt x="195845" y="76679"/>
                </a:lnTo>
                <a:lnTo>
                  <a:pt x="196489" y="71162"/>
                </a:lnTo>
                <a:lnTo>
                  <a:pt x="197251" y="65282"/>
                </a:lnTo>
                <a:lnTo>
                  <a:pt x="197924" y="59326"/>
                </a:lnTo>
                <a:lnTo>
                  <a:pt x="198670" y="50518"/>
                </a:lnTo>
                <a:lnTo>
                  <a:pt x="198316" y="38393"/>
                </a:lnTo>
                <a:lnTo>
                  <a:pt x="172105" y="8946"/>
                </a:lnTo>
                <a:lnTo>
                  <a:pt x="147191" y="1006"/>
                </a:lnTo>
                <a:lnTo>
                  <a:pt x="134622" y="0"/>
                </a:lnTo>
                <a:close/>
              </a:path>
            </a:pathLst>
          </a:custGeom>
          <a:solidFill>
            <a:srgbClr val="72B833"/>
          </a:solidFill>
          <a:ln w="6350">
            <a:solidFill>
              <a:srgbClr val="72B833"/>
            </a:solidFill>
          </a:ln>
        </p:spPr>
        <p:txBody>
          <a:bodyPr wrap="square" lIns="0" tIns="0" rIns="0" bIns="0" rtlCol="0"/>
          <a:lstStyle/>
          <a:p>
            <a:endParaRPr/>
          </a:p>
        </p:txBody>
      </p:sp>
      <p:sp>
        <p:nvSpPr>
          <p:cNvPr id="7" name="object 29"/>
          <p:cNvSpPr/>
          <p:nvPr/>
        </p:nvSpPr>
        <p:spPr>
          <a:xfrm>
            <a:off x="762000" y="4495800"/>
            <a:ext cx="1298345" cy="1357630"/>
          </a:xfrm>
          <a:custGeom>
            <a:avLst/>
            <a:gdLst/>
            <a:ahLst/>
            <a:cxnLst/>
            <a:rect l="l" t="t" r="r" b="b"/>
            <a:pathLst>
              <a:path w="278130" h="290829">
                <a:moveTo>
                  <a:pt x="191079" y="117454"/>
                </a:moveTo>
                <a:lnTo>
                  <a:pt x="85923" y="117454"/>
                </a:lnTo>
                <a:lnTo>
                  <a:pt x="86698" y="124185"/>
                </a:lnTo>
                <a:lnTo>
                  <a:pt x="87510" y="130903"/>
                </a:lnTo>
                <a:lnTo>
                  <a:pt x="88272" y="137672"/>
                </a:lnTo>
                <a:lnTo>
                  <a:pt x="88768" y="143019"/>
                </a:lnTo>
                <a:lnTo>
                  <a:pt x="93695" y="149432"/>
                </a:lnTo>
                <a:lnTo>
                  <a:pt x="100642" y="153763"/>
                </a:lnTo>
                <a:lnTo>
                  <a:pt x="103703" y="175582"/>
                </a:lnTo>
                <a:lnTo>
                  <a:pt x="66159" y="182450"/>
                </a:lnTo>
                <a:lnTo>
                  <a:pt x="29740" y="194139"/>
                </a:lnTo>
                <a:lnTo>
                  <a:pt x="0" y="219161"/>
                </a:lnTo>
                <a:lnTo>
                  <a:pt x="368" y="234909"/>
                </a:lnTo>
                <a:lnTo>
                  <a:pt x="16772" y="279926"/>
                </a:lnTo>
                <a:lnTo>
                  <a:pt x="55548" y="285392"/>
                </a:lnTo>
                <a:lnTo>
                  <a:pt x="93926" y="288835"/>
                </a:lnTo>
                <a:lnTo>
                  <a:pt x="144550" y="290335"/>
                </a:lnTo>
                <a:lnTo>
                  <a:pt x="157118" y="290165"/>
                </a:lnTo>
                <a:lnTo>
                  <a:pt x="207089" y="287343"/>
                </a:lnTo>
                <a:lnTo>
                  <a:pt x="261386" y="277668"/>
                </a:lnTo>
                <a:lnTo>
                  <a:pt x="276376" y="241502"/>
                </a:lnTo>
                <a:lnTo>
                  <a:pt x="277561" y="231098"/>
                </a:lnTo>
                <a:lnTo>
                  <a:pt x="276097" y="217368"/>
                </a:lnTo>
                <a:lnTo>
                  <a:pt x="239643" y="191248"/>
                </a:lnTo>
                <a:lnTo>
                  <a:pt x="202941" y="180595"/>
                </a:lnTo>
                <a:lnTo>
                  <a:pt x="177865" y="176163"/>
                </a:lnTo>
                <a:lnTo>
                  <a:pt x="174289" y="168343"/>
                </a:lnTo>
                <a:lnTo>
                  <a:pt x="175305" y="161027"/>
                </a:lnTo>
                <a:lnTo>
                  <a:pt x="176372" y="153763"/>
                </a:lnTo>
                <a:lnTo>
                  <a:pt x="183306" y="149432"/>
                </a:lnTo>
                <a:lnTo>
                  <a:pt x="188234" y="143019"/>
                </a:lnTo>
                <a:lnTo>
                  <a:pt x="188679" y="137672"/>
                </a:lnTo>
                <a:lnTo>
                  <a:pt x="191079" y="117454"/>
                </a:lnTo>
                <a:close/>
              </a:path>
              <a:path w="278130" h="290829">
                <a:moveTo>
                  <a:pt x="78989" y="76306"/>
                </a:moveTo>
                <a:lnTo>
                  <a:pt x="74467" y="76788"/>
                </a:lnTo>
                <a:lnTo>
                  <a:pt x="72016" y="79620"/>
                </a:lnTo>
                <a:lnTo>
                  <a:pt x="75674" y="114012"/>
                </a:lnTo>
                <a:lnTo>
                  <a:pt x="75991" y="117250"/>
                </a:lnTo>
                <a:lnTo>
                  <a:pt x="78951" y="119587"/>
                </a:lnTo>
                <a:lnTo>
                  <a:pt x="82176" y="119270"/>
                </a:lnTo>
                <a:lnTo>
                  <a:pt x="83650" y="119105"/>
                </a:lnTo>
                <a:lnTo>
                  <a:pt x="84970" y="118419"/>
                </a:lnTo>
                <a:lnTo>
                  <a:pt x="85923" y="117454"/>
                </a:lnTo>
                <a:lnTo>
                  <a:pt x="200755" y="117454"/>
                </a:lnTo>
                <a:lnTo>
                  <a:pt x="201010" y="117250"/>
                </a:lnTo>
                <a:lnTo>
                  <a:pt x="201328" y="114012"/>
                </a:lnTo>
                <a:lnTo>
                  <a:pt x="204579" y="82872"/>
                </a:lnTo>
                <a:lnTo>
                  <a:pt x="204960" y="79620"/>
                </a:lnTo>
                <a:lnTo>
                  <a:pt x="202872" y="77144"/>
                </a:lnTo>
                <a:lnTo>
                  <a:pt x="195791" y="77144"/>
                </a:lnTo>
                <a:lnTo>
                  <a:pt x="195845" y="76679"/>
                </a:lnTo>
                <a:lnTo>
                  <a:pt x="81133" y="76679"/>
                </a:lnTo>
                <a:lnTo>
                  <a:pt x="80170" y="76598"/>
                </a:lnTo>
                <a:lnTo>
                  <a:pt x="78989" y="76306"/>
                </a:lnTo>
                <a:close/>
              </a:path>
              <a:path w="278130" h="290829">
                <a:moveTo>
                  <a:pt x="200755" y="117454"/>
                </a:moveTo>
                <a:lnTo>
                  <a:pt x="191079" y="117454"/>
                </a:lnTo>
                <a:lnTo>
                  <a:pt x="192057" y="118419"/>
                </a:lnTo>
                <a:lnTo>
                  <a:pt x="193352" y="119105"/>
                </a:lnTo>
                <a:lnTo>
                  <a:pt x="194800" y="119270"/>
                </a:lnTo>
                <a:lnTo>
                  <a:pt x="198077" y="119587"/>
                </a:lnTo>
                <a:lnTo>
                  <a:pt x="200755" y="117454"/>
                </a:lnTo>
                <a:close/>
              </a:path>
              <a:path w="278130" h="290829">
                <a:moveTo>
                  <a:pt x="198077" y="76306"/>
                </a:moveTo>
                <a:lnTo>
                  <a:pt x="196845" y="76598"/>
                </a:lnTo>
                <a:lnTo>
                  <a:pt x="195791" y="77144"/>
                </a:lnTo>
                <a:lnTo>
                  <a:pt x="202872" y="77144"/>
                </a:lnTo>
                <a:lnTo>
                  <a:pt x="202572" y="76788"/>
                </a:lnTo>
                <a:lnTo>
                  <a:pt x="198077" y="76306"/>
                </a:lnTo>
                <a:close/>
              </a:path>
              <a:path w="278130" h="290829">
                <a:moveTo>
                  <a:pt x="134622" y="0"/>
                </a:moveTo>
                <a:lnTo>
                  <a:pt x="92078" y="14006"/>
                </a:lnTo>
                <a:lnTo>
                  <a:pt x="78423" y="51215"/>
                </a:lnTo>
                <a:lnTo>
                  <a:pt x="80025" y="66900"/>
                </a:lnTo>
                <a:lnTo>
                  <a:pt x="81133" y="76679"/>
                </a:lnTo>
                <a:lnTo>
                  <a:pt x="195845" y="76679"/>
                </a:lnTo>
                <a:lnTo>
                  <a:pt x="196489" y="71162"/>
                </a:lnTo>
                <a:lnTo>
                  <a:pt x="197251" y="65282"/>
                </a:lnTo>
                <a:lnTo>
                  <a:pt x="197924" y="59326"/>
                </a:lnTo>
                <a:lnTo>
                  <a:pt x="198670" y="50518"/>
                </a:lnTo>
                <a:lnTo>
                  <a:pt x="198316" y="38393"/>
                </a:lnTo>
                <a:lnTo>
                  <a:pt x="172105" y="8946"/>
                </a:lnTo>
                <a:lnTo>
                  <a:pt x="147191" y="1006"/>
                </a:lnTo>
                <a:lnTo>
                  <a:pt x="134622" y="0"/>
                </a:lnTo>
                <a:close/>
              </a:path>
            </a:pathLst>
          </a:custGeom>
          <a:solidFill>
            <a:srgbClr val="72B833"/>
          </a:solidFill>
          <a:ln w="6350">
            <a:solidFill>
              <a:srgbClr val="72B833"/>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mplified Deck Template.potx" id="{00CC95D3-B2BF-436D-BAFC-77B44901F8FA}" vid="{405337DC-F56D-4465-8D7C-5D9BD5FCF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TotalTime>
  <Words>2074</Words>
  <Application>Microsoft Office PowerPoint</Application>
  <PresentationFormat>On-screen Show (4:3)</PresentationFormat>
  <Paragraphs>195</Paragraphs>
  <Slides>27</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Century Gothic</vt:lpstr>
      <vt:lpstr>Calibri</vt:lpstr>
      <vt:lpstr>Myriad Pro</vt:lpstr>
      <vt:lpstr>Cambria</vt:lpstr>
      <vt:lpstr>Times New Roman</vt:lpstr>
      <vt:lpstr>Wingdings</vt:lpstr>
      <vt:lpstr>Courier New</vt:lpstr>
      <vt:lpstr>David</vt:lpstr>
      <vt:lpstr>Verdana</vt:lpstr>
      <vt:lpstr>Georgia</vt:lpstr>
      <vt:lpstr>Office Theme</vt:lpstr>
      <vt:lpstr>Search Engine Optimization</vt:lpstr>
      <vt:lpstr>What is Search Engine Optimization?</vt:lpstr>
      <vt:lpstr>Why is SEO Important</vt:lpstr>
      <vt:lpstr>How Does Search Engine  Optimization Work? </vt:lpstr>
      <vt:lpstr>HOW DOES SEARCH ENGINE OPTIMIZATION WORK?</vt:lpstr>
      <vt:lpstr>Onsite Optimization: HOW DOES RELEVANCE WORK?</vt:lpstr>
      <vt:lpstr>Onsite Optimization: Indexing</vt:lpstr>
      <vt:lpstr>Onsite Optimization</vt:lpstr>
      <vt:lpstr>Onsite Optimization: Ensuring a  great user experience</vt:lpstr>
      <vt:lpstr>Offsite Optimization Strategy</vt:lpstr>
      <vt:lpstr>Why choose us?</vt:lpstr>
      <vt:lpstr>Why choose us?</vt:lpstr>
      <vt:lpstr>SEO Roadmap of Work</vt:lpstr>
      <vt:lpstr>Why pay for SEO?</vt:lpstr>
      <vt:lpstr>Why pay for SEO?</vt:lpstr>
      <vt:lpstr>How Long to See Results?</vt:lpstr>
      <vt:lpstr>Pricing</vt:lpstr>
      <vt:lpstr>Fulfillment</vt:lpstr>
      <vt:lpstr>Slide 19</vt:lpstr>
      <vt:lpstr>SEO Analytics: Actions</vt:lpstr>
      <vt:lpstr>SEO Analytics: Keywords</vt:lpstr>
      <vt:lpstr>SEO in Google Analytics</vt:lpstr>
      <vt:lpstr>Fulfillment</vt:lpstr>
      <vt:lpstr>Fulfillment Process Overview - Support Forms</vt:lpstr>
      <vt:lpstr>Campaign Fulfillment Overview</vt:lpstr>
      <vt:lpstr>The Process after a Campaign is Sold</vt:lpstr>
      <vt:lpstr>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Sarah Throne</dc:creator>
  <cp:lastModifiedBy>crpmurpk</cp:lastModifiedBy>
  <cp:revision>75</cp:revision>
  <cp:lastPrinted>2015-07-23T19:27:07Z</cp:lastPrinted>
  <dcterms:created xsi:type="dcterms:W3CDTF">2015-07-20T13:07:07Z</dcterms:created>
  <dcterms:modified xsi:type="dcterms:W3CDTF">2016-01-12T19:13:01Z</dcterms:modified>
</cp:coreProperties>
</file>