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9"/>
  </p:notesMasterIdLst>
  <p:sldIdLst>
    <p:sldId id="256" r:id="rId2"/>
    <p:sldId id="258" r:id="rId3"/>
    <p:sldId id="263" r:id="rId4"/>
    <p:sldId id="268" r:id="rId5"/>
    <p:sldId id="270" r:id="rId6"/>
    <p:sldId id="269" r:id="rId7"/>
    <p:sldId id="26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4" autoAdjust="0"/>
    <p:restoredTop sz="80808" autoAdjust="0"/>
  </p:normalViewPr>
  <p:slideViewPr>
    <p:cSldViewPr snapToGrid="0" snapToObjects="1">
      <p:cViewPr>
        <p:scale>
          <a:sx n="116" d="100"/>
          <a:sy n="116" d="100"/>
        </p:scale>
        <p:origin x="-96"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E78E-31FE-B149-9840-437327947AB2}" type="datetimeFigureOut">
              <a:rPr lang="en-US" smtClean="0"/>
              <a:pPr/>
              <a:t>12/24/15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1CE2-C5B6-7643-B4B6-645151FEDA68}" type="slidenum">
              <a:rPr lang="en-US" smtClean="0"/>
              <a:pPr/>
              <a:t>‹#›</a:t>
            </a:fld>
            <a:endParaRPr lang="en-US"/>
          </a:p>
        </p:txBody>
      </p:sp>
    </p:spTree>
    <p:extLst>
      <p:ext uri="{BB962C8B-B14F-4D97-AF65-F5344CB8AC3E}">
        <p14:creationId xmlns:p14="http://schemas.microsoft.com/office/powerpoint/2010/main" val="2100182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 of this training session is the Amplified Analytics Dashboard Print Data Page. </a:t>
            </a: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2</a:t>
            </a:fld>
            <a:endParaRPr lang="en-US"/>
          </a:p>
        </p:txBody>
      </p:sp>
    </p:spTree>
    <p:extLst>
      <p:ext uri="{BB962C8B-B14F-4D97-AF65-F5344CB8AC3E}">
        <p14:creationId xmlns:p14="http://schemas.microsoft.com/office/powerpoint/2010/main" val="256280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Performance Summary Page, using the tabs across the top, click the Print tab to drill down into the print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3</a:t>
            </a:fld>
            <a:endParaRPr lang="en-US"/>
          </a:p>
        </p:txBody>
      </p:sp>
    </p:spTree>
    <p:extLst>
      <p:ext uri="{BB962C8B-B14F-4D97-AF65-F5344CB8AC3E}">
        <p14:creationId xmlns:p14="http://schemas.microsoft.com/office/powerpoint/2010/main" val="11753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metrics for print look a little different than the other product pages. Let's take a closer look.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Summary section for print shows the audience reached, calls generated, and average call duration. Below the summary, you'll find the data showing where the ad appeared, the day the ad ran, the ad size, tracking line or phone number used in the ad, destination line; which is the business line the tracking number forwards to, and audience. The audience numbers are pre-populated for most daily publications for each market, using readership numbers (2.4 x circulation for Daily and 2.7 x circulation for Sunday). In addition, you can include special sections or any additional publications manually to capture and present the strength of those unique sections and their reach.</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see the calls received, you will need to include a unique call tracking line for any of your print ads. This should be set up by your local ad operations team.  Typically, advertisers will want to use the same number in all print ads to keep the consistency, like they've done here. However, if they wanted to track specific ads, publications or publication dates, they could do so by using different </a:t>
            </a:r>
            <a:r>
              <a:rPr lang="en-US" sz="1200" b="1" kern="1200" dirty="0" smtClean="0">
                <a:solidFill>
                  <a:schemeClr val="tx1"/>
                </a:solidFill>
                <a:effectLst/>
                <a:latin typeface="+mn-lt"/>
                <a:ea typeface="+mn-ea"/>
                <a:cs typeface="+mn-cs"/>
              </a:rPr>
              <a:t>call</a:t>
            </a:r>
            <a:r>
              <a:rPr lang="en-US" sz="1200" kern="1200" dirty="0" smtClean="0">
                <a:solidFill>
                  <a:schemeClr val="tx1"/>
                </a:solidFill>
                <a:effectLst/>
                <a:latin typeface="+mn-lt"/>
                <a:ea typeface="+mn-ea"/>
                <a:cs typeface="+mn-cs"/>
              </a:rPr>
              <a:t>-tracking numbers. Remember, with the inclusion of the call tracking numbers, we're able to leverage all our products together. By demonstrating the power of print, and  marrying print readership with digital impressions, creates an all-inclusive multimedia campaign. </a:t>
            </a:r>
          </a:p>
          <a:p>
            <a:r>
              <a:rPr lang="en-US" sz="1200" kern="1200" dirty="0" smtClean="0">
                <a:solidFill>
                  <a:schemeClr val="tx1"/>
                </a:solidFill>
                <a:effectLst/>
                <a:latin typeface="+mn-lt"/>
                <a:ea typeface="+mn-ea"/>
                <a:cs typeface="+mn-cs"/>
              </a:rPr>
              <a:t>If you do not include a call tracking number, you can still add your print campaigns into the dashboard in order to show the audience reached.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4</a:t>
            </a:fld>
            <a:endParaRPr lang="en-US"/>
          </a:p>
        </p:txBody>
      </p:sp>
    </p:spTree>
    <p:extLst>
      <p:ext uri="{BB962C8B-B14F-4D97-AF65-F5344CB8AC3E}">
        <p14:creationId xmlns:p14="http://schemas.microsoft.com/office/powerpoint/2010/main" val="92673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Has your advertiser ever wondered how well their other offline marketing tactics are working for them? Are they planning on executing a billboard or direct mail campaign? You also have the ability to track outside media, such as billboards and radio for your customers. All you would need to do is procure a call tracking number to provide your client to publish on the outside media in order to track the performance inside the amplified analytics dashboard.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5</a:t>
            </a:fld>
            <a:endParaRPr lang="en-US"/>
          </a:p>
        </p:txBody>
      </p:sp>
    </p:spTree>
    <p:extLst>
      <p:ext uri="{BB962C8B-B14F-4D97-AF65-F5344CB8AC3E}">
        <p14:creationId xmlns:p14="http://schemas.microsoft.com/office/powerpoint/2010/main" val="166196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call tracking number is used, you'll find the details of the calls generated in the Action section. </a:t>
            </a:r>
          </a:p>
          <a:p>
            <a:r>
              <a:rPr lang="en-US" sz="1200" kern="1200" dirty="0" smtClean="0">
                <a:solidFill>
                  <a:schemeClr val="tx1"/>
                </a:solidFill>
                <a:effectLst/>
                <a:latin typeface="+mn-lt"/>
                <a:ea typeface="+mn-ea"/>
                <a:cs typeface="+mn-cs"/>
              </a:rPr>
              <a:t>The data includes: the campaign generating the call, date of the call, time of day the call came in, duration of the call, the tracking number, the phone number of the caller, and when available; the caller's name, and address (which provides your client with valuable lead information).  And finally, the call status. Was it answered or missed? Another great feature is the ability to listen to the actual call. By clicking the Recording icon, a pop-up will generate for you to listen to the audio of the call. Remember, the calls are available to listen to and download for 30 days from when the call was received. You can also export the call details into an Excel document by selecting the export button – the audio does not export into report. As a reminder, you can view deeper call data, including caller analytics from the Calls data page.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6</a:t>
            </a:fld>
            <a:endParaRPr lang="en-US"/>
          </a:p>
        </p:txBody>
      </p:sp>
    </p:spTree>
    <p:extLst>
      <p:ext uri="{BB962C8B-B14F-4D97-AF65-F5344CB8AC3E}">
        <p14:creationId xmlns:p14="http://schemas.microsoft.com/office/powerpoint/2010/main" val="30422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Print Data Page is very powerful, as it illustrates the strength and value of our print products, and analytics dashboard. This completes The Print Data Page Training.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7</a:t>
            </a:fld>
            <a:endParaRPr lang="en-US"/>
          </a:p>
        </p:txBody>
      </p:sp>
    </p:spTree>
    <p:extLst>
      <p:ext uri="{BB962C8B-B14F-4D97-AF65-F5344CB8AC3E}">
        <p14:creationId xmlns:p14="http://schemas.microsoft.com/office/powerpoint/2010/main" val="414127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033250"/>
            <a:ext cx="4953000" cy="4873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p:nvSpPr>
        <p:spPr>
          <a:xfrm>
            <a:off x="0" y="6629400"/>
            <a:ext cx="9144000" cy="228600"/>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mplified Digital Agency St. Louis"/>
          <p:cNvPicPr>
            <a:picLocks noChangeAspect="1" noChangeArrowheads="1"/>
          </p:cNvPicPr>
          <p:nvPr/>
        </p:nvPicPr>
        <p:blipFill>
          <a:blip r:embed="rId2" cstate="print"/>
          <a:stretch>
            <a:fillRect/>
          </a:stretch>
        </p:blipFill>
        <p:spPr bwMode="auto">
          <a:xfrm>
            <a:off x="304800" y="1600200"/>
            <a:ext cx="3575510" cy="1295400"/>
          </a:xfrm>
          <a:prstGeom prst="rect">
            <a:avLst/>
          </a:prstGeom>
          <a:noFill/>
        </p:spPr>
      </p:pic>
      <p:sp>
        <p:nvSpPr>
          <p:cNvPr id="9" name="TextBox 8"/>
          <p:cNvSpPr txBox="1"/>
          <p:nvPr/>
        </p:nvSpPr>
        <p:spPr>
          <a:xfrm>
            <a:off x="3505200" y="1676400"/>
            <a:ext cx="762000" cy="1015663"/>
          </a:xfrm>
          <a:prstGeom prst="rect">
            <a:avLst/>
          </a:prstGeom>
          <a:noFill/>
        </p:spPr>
        <p:txBody>
          <a:bodyPr wrap="square" rtlCol="0">
            <a:spAutoFit/>
          </a:bodyPr>
          <a:lstStyle/>
          <a:p>
            <a:r>
              <a:rPr lang="en-US" sz="6000" dirty="0" smtClean="0">
                <a:solidFill>
                  <a:srgbClr val="98CA3C"/>
                </a:solidFill>
                <a:latin typeface="Arial" pitchFamily="34" charset="0"/>
                <a:cs typeface="Arial" pitchFamily="34" charset="0"/>
              </a:rPr>
              <a:t> |</a:t>
            </a:r>
            <a:endParaRPr lang="en-US" sz="5200" dirty="0">
              <a:latin typeface="Century Gothic" pitchFamily="34"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1762B83F-5078-4CBD-A858-A5537ECF8222}" type="datetime1">
              <a:rPr lang="en-US" altLang="en-US" smtClean="0"/>
              <a:pPr>
                <a:defRPr/>
              </a:pPr>
              <a:t>12/24/15</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5482EB45-B77C-4700-8636-25608679BCAB}" type="slidenum">
              <a:rPr lang="en-US" altLang="en-US" smtClean="0"/>
              <a:pPr>
                <a:defRPr/>
              </a:pPr>
              <a:t>‹#›</a:t>
            </a:fld>
            <a:endParaRPr lang="en-US" altLang="en-US"/>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AA2C4-7788-48FA-89B4-B7E6334EDAD6}" type="datetimeFigureOut">
              <a:rPr lang="en-US" smtClean="0"/>
              <a:pPr/>
              <a:t>12/24/15</a:t>
            </a:fld>
            <a:endParaRPr lang="en-US"/>
          </a:p>
        </p:txBody>
      </p:sp>
      <p:pic>
        <p:nvPicPr>
          <p:cNvPr id="9" name="Picture 2" descr="Amplified Digital Agency St. Louis"/>
          <p:cNvPicPr>
            <a:picLocks noChangeAspect="1" noChangeArrowheads="1"/>
          </p:cNvPicPr>
          <p:nvPr/>
        </p:nvPicPr>
        <p:blipFill>
          <a:blip r:embed="rId2" cstate="print"/>
          <a:stretch>
            <a:fillRect/>
          </a:stretch>
        </p:blipFill>
        <p:spPr bwMode="auto">
          <a:xfrm>
            <a:off x="7620000" y="6305858"/>
            <a:ext cx="1524000" cy="552142"/>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305800" y="6248400"/>
            <a:ext cx="685800" cy="365125"/>
          </a:xfrm>
          <a:prstGeom prst="rect">
            <a:avLst/>
          </a:prstGeom>
        </p:spPr>
        <p:txBody>
          <a:bodyPr/>
          <a:lstStyle>
            <a:lvl1pPr algn="r">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305800" y="6248400"/>
            <a:ext cx="685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305740"/>
      </p:ext>
    </p:extLst>
  </p:cSld>
  <p:clrMapOvr>
    <a:masterClrMapping/>
  </p:clrMapOvr>
  <p:timing>
    <p:tnLst>
      <p:par>
        <p:cTn xmlns:p14="http://schemas.microsoft.com/office/powerpoint/2010/mai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12/24/15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12/24/15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vy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12/24/15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2"/>
            <a:ext cx="8610600" cy="4237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b="1" dirty="0" smtClean="0">
                <a:solidFill>
                  <a:srgbClr val="98CA3C"/>
                </a:solidFill>
                <a:latin typeface="Century Gothic" panose="020B0502020202020204" pitchFamily="34" charset="0"/>
              </a:rPr>
              <a:t>XXX.XXX.XXXX | </a:t>
            </a: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6310555"/>
      </p:ext>
    </p:extLst>
  </p:cSld>
  <p:clrMapOvr>
    <a:masterClrMapping/>
  </p:clrMapOvr>
  <p:timing>
    <p:tnLst>
      <p:par>
        <p:cTn xmlns:p14="http://schemas.microsoft.com/office/powerpoint/2010/mai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12/24/15</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5" name="Picture 2" descr="http://hermentorcenter.com/wp-content/uploads/2012/02/Fotolia-Next-Steps_34318240_Subscription_XL.jpg"/>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pic>
        <p:nvPicPr>
          <p:cNvPr id="6" name="Picture 5" descr="Amplified_Dig_Logo_K.png"/>
          <p:cNvPicPr>
            <a:picLocks noChangeAspect="1"/>
          </p:cNvPicPr>
          <p:nvPr/>
        </p:nvPicPr>
        <p:blipFill>
          <a:blip r:embed="rId3" cstate="print"/>
          <a:stretch>
            <a:fillRect/>
          </a:stretch>
        </p:blipFill>
        <p:spPr>
          <a:xfrm>
            <a:off x="136221" y="5943600"/>
            <a:ext cx="2149779" cy="778860"/>
          </a:xfrm>
          <a:prstGeom prst="rect">
            <a:avLst/>
          </a:prstGeom>
        </p:spPr>
      </p:pic>
    </p:spTree>
  </p:cSld>
  <p:clrMapOvr>
    <a:masterClrMapping/>
  </p:clrMapOvr>
  <p:timing>
    <p:tnLst>
      <p:par>
        <p:cTn xmlns:p14="http://schemas.microsoft.com/office/powerpoint/2010/mai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nal Slide_Creative">
    <p:spTree>
      <p:nvGrpSpPr>
        <p:cNvPr id="1" name=""/>
        <p:cNvGrpSpPr/>
        <p:nvPr/>
      </p:nvGrpSpPr>
      <p:grpSpPr>
        <a:xfrm>
          <a:off x="0" y="0"/>
          <a:ext cx="0" cy="0"/>
          <a:chOff x="0" y="0"/>
          <a:chExt cx="0" cy="0"/>
        </a:xfrm>
      </p:grpSpPr>
      <p:pic>
        <p:nvPicPr>
          <p:cNvPr id="7" name="Picture 2" descr="http://www.lahistoriadelapublicidad.com/documentos/bernbach3_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0029"/>
            <a:ext cx="2974019" cy="4047971"/>
          </a:xfrm>
          <a:prstGeom prst="rect">
            <a:avLst/>
          </a:prstGeom>
          <a:solidFill>
            <a:schemeClr val="accent6">
              <a:lumMod val="60000"/>
              <a:lumOff val="40000"/>
            </a:schemeClr>
          </a:solidFill>
        </p:spPr>
      </p:pic>
      <p:grpSp>
        <p:nvGrpSpPr>
          <p:cNvPr id="8" name="Group 7"/>
          <p:cNvGrpSpPr/>
          <p:nvPr/>
        </p:nvGrpSpPr>
        <p:grpSpPr>
          <a:xfrm>
            <a:off x="2810733" y="1295400"/>
            <a:ext cx="6844895" cy="6868886"/>
            <a:chOff x="2810733" y="957943"/>
            <a:chExt cx="6844895" cy="6868886"/>
          </a:xfrm>
        </p:grpSpPr>
        <p:sp>
          <p:nvSpPr>
            <p:cNvPr id="9" name="Oval 8"/>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p>
          </p:txBody>
        </p:sp>
        <p:sp>
          <p:nvSpPr>
            <p:cNvPr id="10" name="Content Placeholder 2"/>
            <p:cNvSpPr txBox="1">
              <a:spLocks/>
            </p:cNvSpPr>
            <p:nvPr/>
          </p:nvSpPr>
          <p:spPr>
            <a:xfrm>
              <a:off x="4419600" y="2642063"/>
              <a:ext cx="4484914" cy="3623835"/>
            </a:xfrm>
            <a:prstGeom prst="rect">
              <a:avLst/>
            </a:prstGeom>
          </p:spPr>
          <p:txBody>
            <a:bodyPr/>
            <a:lstStyle/>
            <a:p>
              <a:pPr lvl="0" eaLnBrk="0" fontAlgn="base" hangingPunct="0">
                <a:spcBef>
                  <a:spcPct val="20000"/>
                </a:spcBef>
                <a:spcAft>
                  <a:spcPct val="0"/>
                </a:spcAft>
                <a:defRPr/>
              </a:pPr>
              <a:r>
                <a:rPr lang="en-US" sz="3200" dirty="0" smtClean="0">
                  <a:solidFill>
                    <a:schemeClr val="bg1"/>
                  </a:solidFill>
                  <a:cs typeface="David" pitchFamily="2" charset="-79"/>
                </a:rPr>
                <a:t>Nobody counts the number of ads you run; they just remember the impression you make.</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Bill </a:t>
              </a:r>
              <a:r>
                <a:rPr kumimoji="0" lang="en-US" sz="1800" b="0" i="1" u="none" strike="noStrike" kern="1200" cap="none" spc="0" normalizeH="0" baseline="0" noProof="0" dirty="0" err="1" smtClean="0">
                  <a:ln>
                    <a:noFill/>
                  </a:ln>
                  <a:solidFill>
                    <a:schemeClr val="bg1"/>
                  </a:solidFill>
                  <a:effectLst/>
                  <a:uLnTx/>
                  <a:uFillTx/>
                  <a:latin typeface="Verdana" pitchFamily="34" charset="0"/>
                  <a:ea typeface="+mn-ea"/>
                </a:rPr>
                <a:t>Bernbach</a:t>
              </a: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 </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Advertising Pioneer</a:t>
              </a:r>
              <a:r>
                <a:rPr kumimoji="0" lang="en-US" sz="1800" b="0" i="1" u="none" strike="noStrike" kern="1200" cap="none" spc="0" normalizeH="0" noProof="0" dirty="0" smtClean="0">
                  <a:ln>
                    <a:noFill/>
                  </a:ln>
                  <a:solidFill>
                    <a:schemeClr val="bg1"/>
                  </a:solidFill>
                  <a:effectLst/>
                  <a:uLnTx/>
                  <a:uFillTx/>
                  <a:latin typeface="Verdana" pitchFamily="34" charset="0"/>
                  <a:ea typeface="+mn-ea"/>
                </a:rPr>
                <a:t> &amp; Founder DDB</a:t>
              </a:r>
              <a:endParaRPr kumimoji="0" lang="en-US" sz="1800" b="0" i="1" u="none" strike="noStrike" kern="1200" cap="none" spc="0" normalizeH="0" baseline="0" noProof="0" dirty="0" smtClean="0">
                <a:ln>
                  <a:noFill/>
                </a:ln>
                <a:solidFill>
                  <a:schemeClr val="bg1"/>
                </a:solidFill>
                <a:effectLst/>
                <a:uLnTx/>
                <a:uFillTx/>
                <a:ea typeface="+mn-ea"/>
              </a:endParaRP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u="none" strike="noStrike" kern="1200" cap="none" spc="0" normalizeH="0" baseline="0" noProof="0" dirty="0">
                <a:ln>
                  <a:noFill/>
                </a:ln>
                <a:solidFill>
                  <a:schemeClr val="bg1"/>
                </a:solidFill>
                <a:effectLst/>
                <a:uLnTx/>
                <a:uFillTx/>
                <a:ea typeface="+mn-ea"/>
              </a:endParaRPr>
            </a:p>
          </p:txBody>
        </p:sp>
        <p:sp>
          <p:nvSpPr>
            <p:cNvPr id="11" name="TextBox 10"/>
            <p:cNvSpPr txBox="1"/>
            <p:nvPr/>
          </p:nvSpPr>
          <p:spPr>
            <a:xfrm>
              <a:off x="3498049" y="2094567"/>
              <a:ext cx="1058303" cy="2646878"/>
            </a:xfrm>
            <a:prstGeom prst="rect">
              <a:avLst/>
            </a:prstGeom>
            <a:noFill/>
          </p:spPr>
          <p:txBody>
            <a:bodyPr wrap="none" rtlCol="0">
              <a:spAutoFit/>
            </a:bodyPr>
            <a:lstStyle/>
            <a:p>
              <a:r>
                <a:rPr lang="en-US" sz="16600" dirty="0" smtClean="0">
                  <a:solidFill>
                    <a:schemeClr val="bg1"/>
                  </a:solidFill>
                  <a:latin typeface="Georgia" panose="02040502050405020303" pitchFamily="18" charset="0"/>
                </a:rPr>
                <a:t>“</a:t>
              </a:r>
              <a:endParaRPr lang="en-US" sz="16600" dirty="0">
                <a:solidFill>
                  <a:schemeClr val="bg1"/>
                </a:solidFill>
                <a:latin typeface="Georgia" panose="02040502050405020303" pitchFamily="18" charset="0"/>
              </a:endParaRPr>
            </a:p>
          </p:txBody>
        </p:sp>
      </p:grpSp>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12/24/15</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3" name="Picture 2" descr="Amplified Digital Agency St. Louis"/>
          <p:cNvPicPr>
            <a:picLocks noChangeAspect="1" noChangeArrowheads="1"/>
          </p:cNvPicPr>
          <p:nvPr/>
        </p:nvPicPr>
        <p:blipFill>
          <a:blip r:embed="rId3" cstate="print"/>
          <a:stretch>
            <a:fillRect/>
          </a:stretch>
        </p:blipFill>
        <p:spPr bwMode="auto">
          <a:xfrm>
            <a:off x="6934200" y="534194"/>
            <a:ext cx="1965720" cy="712176"/>
          </a:xfrm>
          <a:prstGeom prst="rect">
            <a:avLst/>
          </a:prstGeom>
          <a:noFill/>
        </p:spPr>
      </p:pic>
    </p:spTree>
    <p:extLst>
      <p:ext uri="{BB962C8B-B14F-4D97-AF65-F5344CB8AC3E}">
        <p14:creationId xmlns:p14="http://schemas.microsoft.com/office/powerpoint/2010/main" val="1335823732"/>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Webinar Training Series</a:t>
            </a:r>
            <a:endParaRPr lang="en-US" dirty="0"/>
          </a:p>
        </p:txBody>
      </p:sp>
      <p:sp>
        <p:nvSpPr>
          <p:cNvPr id="3" name="Subtitle 2"/>
          <p:cNvSpPr>
            <a:spLocks noGrp="1"/>
          </p:cNvSpPr>
          <p:nvPr>
            <p:ph type="subTitle" idx="1"/>
          </p:nvPr>
        </p:nvSpPr>
        <p:spPr/>
        <p:txBody>
          <a:bodyPr/>
          <a:lstStyle/>
          <a:p>
            <a:r>
              <a:rPr lang="en-US" dirty="0" smtClean="0"/>
              <a:t>#2 – Print Reporting</a:t>
            </a:r>
            <a:endParaRPr lang="en-US" dirty="0"/>
          </a:p>
        </p:txBody>
      </p:sp>
    </p:spTree>
    <p:extLst>
      <p:ext uri="{BB962C8B-B14F-4D97-AF65-F5344CB8AC3E}">
        <p14:creationId xmlns:p14="http://schemas.microsoft.com/office/powerpoint/2010/main" val="7720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469900"/>
            <a:ext cx="9144000" cy="5899094"/>
          </a:xfrm>
          <a:prstGeom prst="rect">
            <a:avLst/>
          </a:prstGeom>
        </p:spPr>
      </p:pic>
    </p:spTree>
    <p:extLst>
      <p:ext uri="{BB962C8B-B14F-4D97-AF65-F5344CB8AC3E}">
        <p14:creationId xmlns:p14="http://schemas.microsoft.com/office/powerpoint/2010/main" val="1718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31896"/>
          <a:stretch/>
        </p:blipFill>
        <p:spPr>
          <a:xfrm>
            <a:off x="0" y="602899"/>
            <a:ext cx="9144000" cy="5618527"/>
          </a:xfrm>
          <a:prstGeom prst="rect">
            <a:avLst/>
          </a:prstGeom>
        </p:spPr>
      </p:pic>
      <p:grpSp>
        <p:nvGrpSpPr>
          <p:cNvPr id="39" name="Group 38"/>
          <p:cNvGrpSpPr/>
          <p:nvPr/>
        </p:nvGrpSpPr>
        <p:grpSpPr>
          <a:xfrm>
            <a:off x="3069393" y="1654772"/>
            <a:ext cx="3748500" cy="179588"/>
            <a:chOff x="3069393" y="1654772"/>
            <a:chExt cx="3748500" cy="179588"/>
          </a:xfrm>
        </p:grpSpPr>
        <p:cxnSp>
          <p:nvCxnSpPr>
            <p:cNvPr id="32" name="Straight Connector 31"/>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sp>
        <p:nvSpPr>
          <p:cNvPr id="23" name="Oval 22"/>
          <p:cNvSpPr/>
          <p:nvPr/>
        </p:nvSpPr>
        <p:spPr>
          <a:xfrm>
            <a:off x="4221191" y="1659653"/>
            <a:ext cx="719376" cy="61726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113596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1509913"/>
            <a:ext cx="9144000" cy="4083646"/>
          </a:xfrm>
          <a:prstGeom prst="rect">
            <a:avLst/>
          </a:prstGeom>
        </p:spPr>
      </p:pic>
      <p:pic>
        <p:nvPicPr>
          <p:cNvPr id="3" name="Picture 2"/>
          <p:cNvPicPr>
            <a:picLocks noChangeAspect="1"/>
          </p:cNvPicPr>
          <p:nvPr/>
        </p:nvPicPr>
        <p:blipFill rotWithShape="1">
          <a:blip r:embed="rId4" cstate="print"/>
          <a:srcRect b="91913"/>
          <a:stretch/>
        </p:blipFill>
        <p:spPr>
          <a:xfrm>
            <a:off x="0" y="854126"/>
            <a:ext cx="9144000" cy="667166"/>
          </a:xfrm>
          <a:prstGeom prst="rect">
            <a:avLst/>
          </a:prstGeom>
        </p:spPr>
      </p:pic>
      <p:sp>
        <p:nvSpPr>
          <p:cNvPr id="6" name="Oval 5"/>
          <p:cNvSpPr/>
          <p:nvPr/>
        </p:nvSpPr>
        <p:spPr>
          <a:xfrm>
            <a:off x="871996" y="2221086"/>
            <a:ext cx="1374755" cy="793572"/>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Oval 6"/>
          <p:cNvSpPr/>
          <p:nvPr/>
        </p:nvSpPr>
        <p:spPr>
          <a:xfrm>
            <a:off x="3815391" y="2221086"/>
            <a:ext cx="1374755" cy="793572"/>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8" name="Oval 7"/>
          <p:cNvSpPr/>
          <p:nvPr/>
        </p:nvSpPr>
        <p:spPr>
          <a:xfrm>
            <a:off x="6730877" y="2221086"/>
            <a:ext cx="1374755" cy="793572"/>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9" name="Right Arrow 8"/>
          <p:cNvSpPr/>
          <p:nvPr/>
        </p:nvSpPr>
        <p:spPr>
          <a:xfrm rot="2506698">
            <a:off x="124434" y="2747139"/>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ight Arrow 9"/>
          <p:cNvSpPr/>
          <p:nvPr/>
        </p:nvSpPr>
        <p:spPr>
          <a:xfrm rot="2506698">
            <a:off x="2649180" y="2747139"/>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ight Arrow 10"/>
          <p:cNvSpPr/>
          <p:nvPr/>
        </p:nvSpPr>
        <p:spPr>
          <a:xfrm rot="2506698">
            <a:off x="4155213" y="2747139"/>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Right Arrow 11"/>
          <p:cNvSpPr/>
          <p:nvPr/>
        </p:nvSpPr>
        <p:spPr>
          <a:xfrm rot="7976143">
            <a:off x="6042949" y="2721916"/>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Right Arrow 12"/>
          <p:cNvSpPr/>
          <p:nvPr/>
        </p:nvSpPr>
        <p:spPr>
          <a:xfrm rot="7976143">
            <a:off x="7444828" y="2714912"/>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Right Arrow 13"/>
          <p:cNvSpPr/>
          <p:nvPr/>
        </p:nvSpPr>
        <p:spPr>
          <a:xfrm rot="7976143">
            <a:off x="8378706" y="2728870"/>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Oval 14"/>
          <p:cNvSpPr/>
          <p:nvPr/>
        </p:nvSpPr>
        <p:spPr>
          <a:xfrm>
            <a:off x="7943377" y="4379993"/>
            <a:ext cx="921504" cy="582136"/>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6" name="Oval 15"/>
          <p:cNvSpPr/>
          <p:nvPr/>
        </p:nvSpPr>
        <p:spPr>
          <a:xfrm>
            <a:off x="7948117" y="3085107"/>
            <a:ext cx="921504" cy="582136"/>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7" name="Right Arrow 16"/>
          <p:cNvSpPr/>
          <p:nvPr/>
        </p:nvSpPr>
        <p:spPr>
          <a:xfrm rot="8846915">
            <a:off x="1958028" y="3152154"/>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Right Arrow 17"/>
          <p:cNvSpPr/>
          <p:nvPr/>
        </p:nvSpPr>
        <p:spPr>
          <a:xfrm rot="8846915">
            <a:off x="2110427" y="4499099"/>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Oval 18"/>
          <p:cNvSpPr/>
          <p:nvPr/>
        </p:nvSpPr>
        <p:spPr>
          <a:xfrm>
            <a:off x="5419215" y="2937155"/>
            <a:ext cx="1284538" cy="221696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48187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2"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7" presetClass="emph" presetSubtype="0" fill="remove" grpId="1" nodeType="withEffect">
                                  <p:stCondLst>
                                    <p:cond delay="0"/>
                                  </p:stCondLst>
                                  <p:childTnLst>
                                    <p:animClr clrSpc="rgb" dir="cw">
                                      <p:cBhvr override="childStyle">
                                        <p:cTn id="34" dur="250" autoRev="1" fill="remove"/>
                                        <p:tgtEl>
                                          <p:spTgt spid="9"/>
                                        </p:tgtEl>
                                        <p:attrNameLst>
                                          <p:attrName>style.color</p:attrName>
                                        </p:attrNameLst>
                                      </p:cBhvr>
                                      <p:to>
                                        <a:schemeClr val="bg1"/>
                                      </p:to>
                                    </p:animClr>
                                    <p:animClr clrSpc="rgb" dir="cw">
                                      <p:cBhvr>
                                        <p:cTn id="35" dur="250" autoRev="1" fill="remove"/>
                                        <p:tgtEl>
                                          <p:spTgt spid="9"/>
                                        </p:tgtEl>
                                        <p:attrNameLst>
                                          <p:attrName>fillcolor</p:attrName>
                                        </p:attrNameLst>
                                      </p:cBhvr>
                                      <p:to>
                                        <a:schemeClr val="bg1"/>
                                      </p:to>
                                    </p:animClr>
                                    <p:set>
                                      <p:cBhvr>
                                        <p:cTn id="36" dur="250" autoRev="1" fill="remove"/>
                                        <p:tgtEl>
                                          <p:spTgt spid="9"/>
                                        </p:tgtEl>
                                        <p:attrNameLst>
                                          <p:attrName>fill.type</p:attrName>
                                        </p:attrNameLst>
                                      </p:cBhvr>
                                      <p:to>
                                        <p:strVal val="solid"/>
                                      </p:to>
                                    </p:set>
                                    <p:set>
                                      <p:cBhvr>
                                        <p:cTn id="37" dur="250" autoRev="1" fill="remove"/>
                                        <p:tgtEl>
                                          <p:spTgt spid="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27" presetClass="emph" presetSubtype="0" fill="remove" grpId="1" nodeType="withEffect">
                                  <p:stCondLst>
                                    <p:cond delay="0"/>
                                  </p:stCondLst>
                                  <p:childTnLst>
                                    <p:animClr clrSpc="rgb" dir="cw">
                                      <p:cBhvr override="childStyle">
                                        <p:cTn id="43" dur="250" autoRev="1" fill="remove"/>
                                        <p:tgtEl>
                                          <p:spTgt spid="10"/>
                                        </p:tgtEl>
                                        <p:attrNameLst>
                                          <p:attrName>style.color</p:attrName>
                                        </p:attrNameLst>
                                      </p:cBhvr>
                                      <p:to>
                                        <a:schemeClr val="bg1"/>
                                      </p:to>
                                    </p:animClr>
                                    <p:animClr clrSpc="rgb" dir="cw">
                                      <p:cBhvr>
                                        <p:cTn id="44" dur="250" autoRev="1" fill="remove"/>
                                        <p:tgtEl>
                                          <p:spTgt spid="10"/>
                                        </p:tgtEl>
                                        <p:attrNameLst>
                                          <p:attrName>fillcolor</p:attrName>
                                        </p:attrNameLst>
                                      </p:cBhvr>
                                      <p:to>
                                        <a:schemeClr val="bg1"/>
                                      </p:to>
                                    </p:animClr>
                                    <p:set>
                                      <p:cBhvr>
                                        <p:cTn id="45" dur="250" autoRev="1" fill="remove"/>
                                        <p:tgtEl>
                                          <p:spTgt spid="10"/>
                                        </p:tgtEl>
                                        <p:attrNameLst>
                                          <p:attrName>fill.type</p:attrName>
                                        </p:attrNameLst>
                                      </p:cBhvr>
                                      <p:to>
                                        <p:strVal val="solid"/>
                                      </p:to>
                                    </p:set>
                                    <p:set>
                                      <p:cBhvr>
                                        <p:cTn id="46" dur="250" autoRev="1" fill="remove"/>
                                        <p:tgtEl>
                                          <p:spTgt spid="10"/>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27" presetClass="emph" presetSubtype="0" fill="remove" grpId="1" nodeType="withEffect">
                                  <p:stCondLst>
                                    <p:cond delay="0"/>
                                  </p:stCondLst>
                                  <p:childTnLst>
                                    <p:animClr clrSpc="rgb" dir="cw">
                                      <p:cBhvr override="childStyle">
                                        <p:cTn id="52" dur="250" autoRev="1" fill="remove"/>
                                        <p:tgtEl>
                                          <p:spTgt spid="11"/>
                                        </p:tgtEl>
                                        <p:attrNameLst>
                                          <p:attrName>style.color</p:attrName>
                                        </p:attrNameLst>
                                      </p:cBhvr>
                                      <p:to>
                                        <a:schemeClr val="bg1"/>
                                      </p:to>
                                    </p:animClr>
                                    <p:animClr clrSpc="rgb" dir="cw">
                                      <p:cBhvr>
                                        <p:cTn id="53" dur="250" autoRev="1" fill="remove"/>
                                        <p:tgtEl>
                                          <p:spTgt spid="11"/>
                                        </p:tgtEl>
                                        <p:attrNameLst>
                                          <p:attrName>fillcolor</p:attrName>
                                        </p:attrNameLst>
                                      </p:cBhvr>
                                      <p:to>
                                        <a:schemeClr val="bg1"/>
                                      </p:to>
                                    </p:animClr>
                                    <p:set>
                                      <p:cBhvr>
                                        <p:cTn id="54" dur="250" autoRev="1" fill="remove"/>
                                        <p:tgtEl>
                                          <p:spTgt spid="11"/>
                                        </p:tgtEl>
                                        <p:attrNameLst>
                                          <p:attrName>fill.type</p:attrName>
                                        </p:attrNameLst>
                                      </p:cBhvr>
                                      <p:to>
                                        <p:strVal val="solid"/>
                                      </p:to>
                                    </p:set>
                                    <p:set>
                                      <p:cBhvr>
                                        <p:cTn id="55" dur="250" autoRev="1" fill="remove"/>
                                        <p:tgtEl>
                                          <p:spTgt spid="11"/>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27" presetClass="emph" presetSubtype="0" fill="remove" grpId="1" nodeType="withEffect">
                                  <p:stCondLst>
                                    <p:cond delay="0"/>
                                  </p:stCondLst>
                                  <p:childTnLst>
                                    <p:animClr clrSpc="rgb" dir="cw">
                                      <p:cBhvr override="childStyle">
                                        <p:cTn id="61" dur="250" autoRev="1" fill="remove"/>
                                        <p:tgtEl>
                                          <p:spTgt spid="12"/>
                                        </p:tgtEl>
                                        <p:attrNameLst>
                                          <p:attrName>style.color</p:attrName>
                                        </p:attrNameLst>
                                      </p:cBhvr>
                                      <p:to>
                                        <a:schemeClr val="bg1"/>
                                      </p:to>
                                    </p:animClr>
                                    <p:animClr clrSpc="rgb" dir="cw">
                                      <p:cBhvr>
                                        <p:cTn id="62" dur="250" autoRev="1" fill="remove"/>
                                        <p:tgtEl>
                                          <p:spTgt spid="12"/>
                                        </p:tgtEl>
                                        <p:attrNameLst>
                                          <p:attrName>fillcolor</p:attrName>
                                        </p:attrNameLst>
                                      </p:cBhvr>
                                      <p:to>
                                        <a:schemeClr val="bg1"/>
                                      </p:to>
                                    </p:animClr>
                                    <p:set>
                                      <p:cBhvr>
                                        <p:cTn id="63" dur="250" autoRev="1" fill="remove"/>
                                        <p:tgtEl>
                                          <p:spTgt spid="12"/>
                                        </p:tgtEl>
                                        <p:attrNameLst>
                                          <p:attrName>fill.type</p:attrName>
                                        </p:attrNameLst>
                                      </p:cBhvr>
                                      <p:to>
                                        <p:strVal val="solid"/>
                                      </p:to>
                                    </p:set>
                                    <p:set>
                                      <p:cBhvr>
                                        <p:cTn id="64" dur="250" autoRev="1" fill="remove"/>
                                        <p:tgtEl>
                                          <p:spTgt spid="12"/>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27" presetClass="emph" presetSubtype="0" fill="remove" grpId="1" nodeType="withEffect">
                                  <p:stCondLst>
                                    <p:cond delay="0"/>
                                  </p:stCondLst>
                                  <p:childTnLst>
                                    <p:animClr clrSpc="rgb" dir="cw">
                                      <p:cBhvr override="childStyle">
                                        <p:cTn id="70" dur="250" autoRev="1" fill="remove"/>
                                        <p:tgtEl>
                                          <p:spTgt spid="13"/>
                                        </p:tgtEl>
                                        <p:attrNameLst>
                                          <p:attrName>style.color</p:attrName>
                                        </p:attrNameLst>
                                      </p:cBhvr>
                                      <p:to>
                                        <a:schemeClr val="bg1"/>
                                      </p:to>
                                    </p:animClr>
                                    <p:animClr clrSpc="rgb" dir="cw">
                                      <p:cBhvr>
                                        <p:cTn id="71" dur="250" autoRev="1" fill="remove"/>
                                        <p:tgtEl>
                                          <p:spTgt spid="13"/>
                                        </p:tgtEl>
                                        <p:attrNameLst>
                                          <p:attrName>fillcolor</p:attrName>
                                        </p:attrNameLst>
                                      </p:cBhvr>
                                      <p:to>
                                        <a:schemeClr val="bg1"/>
                                      </p:to>
                                    </p:animClr>
                                    <p:set>
                                      <p:cBhvr>
                                        <p:cTn id="72" dur="250" autoRev="1" fill="remove"/>
                                        <p:tgtEl>
                                          <p:spTgt spid="13"/>
                                        </p:tgtEl>
                                        <p:attrNameLst>
                                          <p:attrName>fill.type</p:attrName>
                                        </p:attrNameLst>
                                      </p:cBhvr>
                                      <p:to>
                                        <p:strVal val="solid"/>
                                      </p:to>
                                    </p:set>
                                    <p:set>
                                      <p:cBhvr>
                                        <p:cTn id="73" dur="250" autoRev="1" fill="remove"/>
                                        <p:tgtEl>
                                          <p:spTgt spid="1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par>
                                <p:cTn id="78" presetID="27" presetClass="emph" presetSubtype="0" fill="remove" grpId="1" nodeType="withEffect">
                                  <p:stCondLst>
                                    <p:cond delay="0"/>
                                  </p:stCondLst>
                                  <p:childTnLst>
                                    <p:animClr clrSpc="rgb" dir="cw">
                                      <p:cBhvr override="childStyle">
                                        <p:cTn id="79" dur="250" autoRev="1" fill="remove"/>
                                        <p:tgtEl>
                                          <p:spTgt spid="14"/>
                                        </p:tgtEl>
                                        <p:attrNameLst>
                                          <p:attrName>style.color</p:attrName>
                                        </p:attrNameLst>
                                      </p:cBhvr>
                                      <p:to>
                                        <a:schemeClr val="bg1"/>
                                      </p:to>
                                    </p:animClr>
                                    <p:animClr clrSpc="rgb" dir="cw">
                                      <p:cBhvr>
                                        <p:cTn id="80" dur="250" autoRev="1" fill="remove"/>
                                        <p:tgtEl>
                                          <p:spTgt spid="14"/>
                                        </p:tgtEl>
                                        <p:attrNameLst>
                                          <p:attrName>fillcolor</p:attrName>
                                        </p:attrNameLst>
                                      </p:cBhvr>
                                      <p:to>
                                        <a:schemeClr val="bg1"/>
                                      </p:to>
                                    </p:animClr>
                                    <p:set>
                                      <p:cBhvr>
                                        <p:cTn id="81" dur="250" autoRev="1" fill="remove"/>
                                        <p:tgtEl>
                                          <p:spTgt spid="14"/>
                                        </p:tgtEl>
                                        <p:attrNameLst>
                                          <p:attrName>fill.type</p:attrName>
                                        </p:attrNameLst>
                                      </p:cBhvr>
                                      <p:to>
                                        <p:strVal val="solid"/>
                                      </p:to>
                                    </p:set>
                                    <p:set>
                                      <p:cBhvr>
                                        <p:cTn id="82" dur="250" autoRev="1" fill="remove"/>
                                        <p:tgtEl>
                                          <p:spTgt spid="1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2" nodeType="clickEffect">
                                  <p:stCondLst>
                                    <p:cond delay="0"/>
                                  </p:stCondLst>
                                  <p:childTnLst>
                                    <p:animEffect transition="out" filter="dissolv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9" presetClass="exit" presetSubtype="0" fill="hold" grpId="2" nodeType="withEffect">
                                  <p:stCondLst>
                                    <p:cond delay="0"/>
                                  </p:stCondLst>
                                  <p:childTnLst>
                                    <p:animEffect transition="out" filter="dissolv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9" presetClass="exit" presetSubtype="0" fill="hold" grpId="2" nodeType="withEffect">
                                  <p:stCondLst>
                                    <p:cond delay="0"/>
                                  </p:stCondLst>
                                  <p:childTnLst>
                                    <p:animEffect transition="out" filter="dissolv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9" presetClass="exit" presetSubtype="0" fill="hold" grpId="2" nodeType="withEffect">
                                  <p:stCondLst>
                                    <p:cond delay="0"/>
                                  </p:stCondLst>
                                  <p:childTnLst>
                                    <p:animEffect transition="out" filter="dissolv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9" presetClass="exit" presetSubtype="0" fill="hold" grpId="2" nodeType="withEffect">
                                  <p:stCondLst>
                                    <p:cond delay="0"/>
                                  </p:stCondLst>
                                  <p:childTnLst>
                                    <p:animEffect transition="out" filter="dissolv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9" presetClass="exit" presetSubtype="0" fill="hold" grpId="2" nodeType="withEffect">
                                  <p:stCondLst>
                                    <p:cond delay="0"/>
                                  </p:stCondLst>
                                  <p:childTnLst>
                                    <p:animEffect transition="out" filter="dissolv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dissolve">
                                      <p:cBhvr>
                                        <p:cTn id="107" dur="500"/>
                                        <p:tgtEl>
                                          <p:spTgt spid="15"/>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dissolv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9" presetClass="exit" presetSubtype="0" fill="hold" grpId="1" nodeType="clickEffect">
                                  <p:stCondLst>
                                    <p:cond delay="0"/>
                                  </p:stCondLst>
                                  <p:childTnLst>
                                    <p:animEffect transition="out" filter="dissolve">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17"/>
                                        </p:tgtEl>
                                      </p:cBhvr>
                                    </p:animEffect>
                                    <p:set>
                                      <p:cBhvr>
                                        <p:cTn id="130" dur="1" fill="hold">
                                          <p:stCondLst>
                                            <p:cond delay="499"/>
                                          </p:stCondLst>
                                        </p:cTn>
                                        <p:tgtEl>
                                          <p:spTgt spid="1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dissolve">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xit" presetSubtype="0" fill="hold" grpId="1" nodeType="clickEffect">
                                  <p:stCondLst>
                                    <p:cond delay="0"/>
                                  </p:stCondLst>
                                  <p:childTnLst>
                                    <p:animEffect transition="out" filter="dissolv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8" grpId="0" animBg="1"/>
      <p:bldP spid="8" grpId="1"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5739"/>
          <a:stretch/>
        </p:blipFill>
        <p:spPr>
          <a:xfrm>
            <a:off x="-111640" y="4856855"/>
            <a:ext cx="9255640" cy="1369274"/>
          </a:xfrm>
          <a:prstGeom prst="rect">
            <a:avLst/>
          </a:prstGeom>
        </p:spPr>
      </p:pic>
      <p:pic>
        <p:nvPicPr>
          <p:cNvPr id="2" name="Picture 1"/>
          <p:cNvPicPr>
            <a:picLocks noChangeAspect="1"/>
          </p:cNvPicPr>
          <p:nvPr/>
        </p:nvPicPr>
        <p:blipFill rotWithShape="1">
          <a:blip r:embed="rId4" cstate="print"/>
          <a:srcRect b="15555"/>
          <a:stretch/>
        </p:blipFill>
        <p:spPr>
          <a:xfrm>
            <a:off x="0" y="1509913"/>
            <a:ext cx="9144000" cy="3448450"/>
          </a:xfrm>
          <a:prstGeom prst="rect">
            <a:avLst/>
          </a:prstGeom>
        </p:spPr>
      </p:pic>
      <p:pic>
        <p:nvPicPr>
          <p:cNvPr id="3" name="Picture 2"/>
          <p:cNvPicPr>
            <a:picLocks noChangeAspect="1"/>
          </p:cNvPicPr>
          <p:nvPr/>
        </p:nvPicPr>
        <p:blipFill rotWithShape="1">
          <a:blip r:embed="rId5" cstate="print"/>
          <a:srcRect b="91913"/>
          <a:stretch/>
        </p:blipFill>
        <p:spPr>
          <a:xfrm>
            <a:off x="0" y="854126"/>
            <a:ext cx="9144000" cy="667166"/>
          </a:xfrm>
          <a:prstGeom prst="rect">
            <a:avLst/>
          </a:prstGeom>
        </p:spPr>
      </p:pic>
      <p:pic>
        <p:nvPicPr>
          <p:cNvPr id="5" name="Picture 4"/>
          <p:cNvPicPr>
            <a:picLocks noChangeAspect="1"/>
          </p:cNvPicPr>
          <p:nvPr/>
        </p:nvPicPr>
        <p:blipFill rotWithShape="1">
          <a:blip r:embed="rId6" cstate="print"/>
          <a:srcRect r="1297"/>
          <a:stretch/>
        </p:blipFill>
        <p:spPr>
          <a:xfrm>
            <a:off x="328938" y="3712530"/>
            <a:ext cx="8433586" cy="1263277"/>
          </a:xfrm>
          <a:prstGeom prst="rect">
            <a:avLst/>
          </a:prstGeom>
        </p:spPr>
      </p:pic>
      <p:sp>
        <p:nvSpPr>
          <p:cNvPr id="8" name="Oval 7"/>
          <p:cNvSpPr/>
          <p:nvPr/>
        </p:nvSpPr>
        <p:spPr>
          <a:xfrm>
            <a:off x="49834" y="3649669"/>
            <a:ext cx="1767466" cy="1386738"/>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9" name="Right Arrow 8"/>
          <p:cNvSpPr/>
          <p:nvPr/>
        </p:nvSpPr>
        <p:spPr>
          <a:xfrm rot="7558074">
            <a:off x="6365170" y="3645744"/>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ight Arrow 9"/>
          <p:cNvSpPr/>
          <p:nvPr/>
        </p:nvSpPr>
        <p:spPr>
          <a:xfrm rot="7558074">
            <a:off x="6365169" y="4236093"/>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p:cNvSpPr/>
          <p:nvPr/>
        </p:nvSpPr>
        <p:spPr>
          <a:xfrm>
            <a:off x="153267" y="5846613"/>
            <a:ext cx="1193291" cy="308846"/>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25760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27" presetClass="emph" presetSubtype="0" fill="remove" grpId="1" nodeType="withEffect">
                                  <p:stCondLst>
                                    <p:cond delay="0"/>
                                  </p:stCondLst>
                                  <p:childTnLst>
                                    <p:animClr clrSpc="rgb" dir="cw">
                                      <p:cBhvr override="childStyle">
                                        <p:cTn id="13" dur="250" autoRev="1" fill="remove"/>
                                        <p:tgtEl>
                                          <p:spTgt spid="9"/>
                                        </p:tgtEl>
                                        <p:attrNameLst>
                                          <p:attrName>style.color</p:attrName>
                                        </p:attrNameLst>
                                      </p:cBhvr>
                                      <p:to>
                                        <a:schemeClr val="bg1"/>
                                      </p:to>
                                    </p:animClr>
                                    <p:animClr clrSpc="rgb" dir="cw">
                                      <p:cBhvr>
                                        <p:cTn id="14" dur="250" autoRev="1" fill="remove"/>
                                        <p:tgtEl>
                                          <p:spTgt spid="9"/>
                                        </p:tgtEl>
                                        <p:attrNameLst>
                                          <p:attrName>fillcolor</p:attrName>
                                        </p:attrNameLst>
                                      </p:cBhvr>
                                      <p:to>
                                        <a:schemeClr val="bg1"/>
                                      </p:to>
                                    </p:animClr>
                                    <p:set>
                                      <p:cBhvr>
                                        <p:cTn id="15" dur="250" autoRev="1" fill="remove"/>
                                        <p:tgtEl>
                                          <p:spTgt spid="9"/>
                                        </p:tgtEl>
                                        <p:attrNameLst>
                                          <p:attrName>fill.type</p:attrName>
                                        </p:attrNameLst>
                                      </p:cBhvr>
                                      <p:to>
                                        <p:strVal val="solid"/>
                                      </p:to>
                                    </p:set>
                                    <p:set>
                                      <p:cBhvr>
                                        <p:cTn id="16" dur="250" autoRev="1" fill="remove"/>
                                        <p:tgtEl>
                                          <p:spTgt spid="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27" presetClass="emph" presetSubtype="0" fill="remove" grpId="1" nodeType="withEffect">
                                  <p:stCondLst>
                                    <p:cond delay="0"/>
                                  </p:stCondLst>
                                  <p:childTnLst>
                                    <p:animClr clrSpc="rgb" dir="cw">
                                      <p:cBhvr override="childStyle">
                                        <p:cTn id="22" dur="250" autoRev="1" fill="remove"/>
                                        <p:tgtEl>
                                          <p:spTgt spid="10"/>
                                        </p:tgtEl>
                                        <p:attrNameLst>
                                          <p:attrName>style.color</p:attrName>
                                        </p:attrNameLst>
                                      </p:cBhvr>
                                      <p:to>
                                        <a:schemeClr val="bg1"/>
                                      </p:to>
                                    </p:animClr>
                                    <p:animClr clrSpc="rgb" dir="cw">
                                      <p:cBhvr>
                                        <p:cTn id="23" dur="250" autoRev="1" fill="remove"/>
                                        <p:tgtEl>
                                          <p:spTgt spid="10"/>
                                        </p:tgtEl>
                                        <p:attrNameLst>
                                          <p:attrName>fillcolor</p:attrName>
                                        </p:attrNameLst>
                                      </p:cBhvr>
                                      <p:to>
                                        <a:schemeClr val="bg1"/>
                                      </p:to>
                                    </p:animClr>
                                    <p:set>
                                      <p:cBhvr>
                                        <p:cTn id="24" dur="250" autoRev="1" fill="remove"/>
                                        <p:tgtEl>
                                          <p:spTgt spid="10"/>
                                        </p:tgtEl>
                                        <p:attrNameLst>
                                          <p:attrName>fill.type</p:attrName>
                                        </p:attrNameLst>
                                      </p:cBhvr>
                                      <p:to>
                                        <p:strVal val="solid"/>
                                      </p:to>
                                    </p:set>
                                    <p:set>
                                      <p:cBhvr>
                                        <p:cTn id="25" dur="250" autoRev="1" fill="remove"/>
                                        <p:tgtEl>
                                          <p:spTgt spid="10"/>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9" presetClass="exit" presetSubtype="0" fill="hold" grpId="2" nodeType="with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xit" presetSubtype="0" fill="hold" grpId="2" nodeType="with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9" grpId="2" animBg="1"/>
      <p:bldP spid="10" grpId="0" animBg="1"/>
      <p:bldP spid="10" grpId="1" animBg="1"/>
      <p:bldP spid="10" grpId="2"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91913"/>
          <a:stretch/>
        </p:blipFill>
        <p:spPr>
          <a:xfrm>
            <a:off x="0" y="1217008"/>
            <a:ext cx="9144000" cy="667166"/>
          </a:xfrm>
          <a:prstGeom prst="rect">
            <a:avLst/>
          </a:prstGeom>
        </p:spPr>
      </p:pic>
      <p:pic>
        <p:nvPicPr>
          <p:cNvPr id="3" name="Picture 2"/>
          <p:cNvPicPr>
            <a:picLocks noChangeAspect="1"/>
          </p:cNvPicPr>
          <p:nvPr/>
        </p:nvPicPr>
        <p:blipFill>
          <a:blip r:embed="rId4" cstate="print"/>
          <a:stretch>
            <a:fillRect/>
          </a:stretch>
        </p:blipFill>
        <p:spPr>
          <a:xfrm>
            <a:off x="0" y="1879600"/>
            <a:ext cx="9144000" cy="3092824"/>
          </a:xfrm>
          <a:prstGeom prst="rect">
            <a:avLst/>
          </a:prstGeom>
        </p:spPr>
      </p:pic>
      <p:sp>
        <p:nvSpPr>
          <p:cNvPr id="4" name="Oval 3"/>
          <p:cNvSpPr/>
          <p:nvPr/>
        </p:nvSpPr>
        <p:spPr>
          <a:xfrm>
            <a:off x="3958140" y="1869406"/>
            <a:ext cx="1210045" cy="59689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6" name="5-Point Star 5"/>
          <p:cNvSpPr/>
          <p:nvPr/>
        </p:nvSpPr>
        <p:spPr>
          <a:xfrm>
            <a:off x="472520" y="2141395"/>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1259869" y="2141396"/>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1855256" y="2126627"/>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2465410" y="2126629"/>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3958140" y="2156165"/>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4583060" y="2156165"/>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5232772" y="2141397"/>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6330212" y="2126627"/>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7988769" y="2123960"/>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cstate="print"/>
          <a:srcRect b="56474"/>
          <a:stretch/>
        </p:blipFill>
        <p:spPr>
          <a:xfrm>
            <a:off x="8532399" y="2635067"/>
            <a:ext cx="196976" cy="300072"/>
          </a:xfrm>
          <a:prstGeom prst="rect">
            <a:avLst/>
          </a:prstGeom>
        </p:spPr>
      </p:pic>
      <p:pic>
        <p:nvPicPr>
          <p:cNvPr id="17" name="Picture 16"/>
          <p:cNvPicPr>
            <a:picLocks noChangeAspect="1"/>
          </p:cNvPicPr>
          <p:nvPr/>
        </p:nvPicPr>
        <p:blipFill rotWithShape="1">
          <a:blip r:embed="rId5" cstate="print"/>
          <a:srcRect b="56474"/>
          <a:stretch/>
        </p:blipFill>
        <p:spPr>
          <a:xfrm>
            <a:off x="8532399" y="2946639"/>
            <a:ext cx="196976" cy="300072"/>
          </a:xfrm>
          <a:prstGeom prst="rect">
            <a:avLst/>
          </a:prstGeom>
        </p:spPr>
      </p:pic>
      <p:pic>
        <p:nvPicPr>
          <p:cNvPr id="18" name="Picture 17"/>
          <p:cNvPicPr>
            <a:picLocks noChangeAspect="1"/>
          </p:cNvPicPr>
          <p:nvPr/>
        </p:nvPicPr>
        <p:blipFill rotWithShape="1">
          <a:blip r:embed="rId5" cstate="print"/>
          <a:srcRect b="56474"/>
          <a:stretch/>
        </p:blipFill>
        <p:spPr>
          <a:xfrm>
            <a:off x="8532399" y="3249075"/>
            <a:ext cx="196976" cy="300072"/>
          </a:xfrm>
          <a:prstGeom prst="rect">
            <a:avLst/>
          </a:prstGeom>
        </p:spPr>
      </p:pic>
      <p:sp>
        <p:nvSpPr>
          <p:cNvPr id="19" name="Right Arrow 18"/>
          <p:cNvSpPr/>
          <p:nvPr/>
        </p:nvSpPr>
        <p:spPr>
          <a:xfrm rot="6005245">
            <a:off x="8412372" y="2091028"/>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Right Arrow 19"/>
          <p:cNvSpPr/>
          <p:nvPr/>
        </p:nvSpPr>
        <p:spPr>
          <a:xfrm>
            <a:off x="7585572" y="4490967"/>
            <a:ext cx="641929" cy="331109"/>
          </a:xfrm>
          <a:prstGeom prst="rightArrow">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2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27" presetClass="emph" presetSubtype="0" fill="remove" grpId="1" nodeType="withEffect">
                                  <p:stCondLst>
                                    <p:cond delay="0"/>
                                  </p:stCondLst>
                                  <p:childTnLst>
                                    <p:animClr clrSpc="rgb" dir="cw">
                                      <p:cBhvr override="childStyle">
                                        <p:cTn id="19" dur="250" autoRev="1" fill="remove"/>
                                        <p:tgtEl>
                                          <p:spTgt spid="6"/>
                                        </p:tgtEl>
                                        <p:attrNameLst>
                                          <p:attrName>style.color</p:attrName>
                                        </p:attrNameLst>
                                      </p:cBhvr>
                                      <p:to>
                                        <a:schemeClr val="bg1"/>
                                      </p:to>
                                    </p:animClr>
                                    <p:animClr clrSpc="rgb" dir="cw">
                                      <p:cBhvr>
                                        <p:cTn id="20" dur="250" autoRev="1" fill="remove"/>
                                        <p:tgtEl>
                                          <p:spTgt spid="6"/>
                                        </p:tgtEl>
                                        <p:attrNameLst>
                                          <p:attrName>fillcolor</p:attrName>
                                        </p:attrNameLst>
                                      </p:cBhvr>
                                      <p:to>
                                        <a:schemeClr val="bg1"/>
                                      </p:to>
                                    </p:animClr>
                                    <p:set>
                                      <p:cBhvr>
                                        <p:cTn id="21" dur="250" autoRev="1" fill="remove"/>
                                        <p:tgtEl>
                                          <p:spTgt spid="6"/>
                                        </p:tgtEl>
                                        <p:attrNameLst>
                                          <p:attrName>fill.type</p:attrName>
                                        </p:attrNameLst>
                                      </p:cBhvr>
                                      <p:to>
                                        <p:strVal val="solid"/>
                                      </p:to>
                                    </p:set>
                                    <p:set>
                                      <p:cBhvr>
                                        <p:cTn id="22" dur="250" autoRev="1" fill="remove"/>
                                        <p:tgtEl>
                                          <p:spTgt spid="6"/>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27" presetClass="emph" presetSubtype="0" fill="remove" grpId="1" nodeType="withEffect">
                                  <p:stCondLst>
                                    <p:cond delay="0"/>
                                  </p:stCondLst>
                                  <p:childTnLst>
                                    <p:animClr clrSpc="rgb" dir="cw">
                                      <p:cBhvr override="childStyle">
                                        <p:cTn id="29" dur="250" autoRev="1" fill="remove"/>
                                        <p:tgtEl>
                                          <p:spTgt spid="7"/>
                                        </p:tgtEl>
                                        <p:attrNameLst>
                                          <p:attrName>style.color</p:attrName>
                                        </p:attrNameLst>
                                      </p:cBhvr>
                                      <p:to>
                                        <a:schemeClr val="bg1"/>
                                      </p:to>
                                    </p:animClr>
                                    <p:animClr clrSpc="rgb" dir="cw">
                                      <p:cBhvr>
                                        <p:cTn id="30" dur="250" autoRev="1" fill="remove"/>
                                        <p:tgtEl>
                                          <p:spTgt spid="7"/>
                                        </p:tgtEl>
                                        <p:attrNameLst>
                                          <p:attrName>fillcolor</p:attrName>
                                        </p:attrNameLst>
                                      </p:cBhvr>
                                      <p:to>
                                        <a:schemeClr val="bg1"/>
                                      </p:to>
                                    </p:animClr>
                                    <p:set>
                                      <p:cBhvr>
                                        <p:cTn id="31" dur="250" autoRev="1" fill="remove"/>
                                        <p:tgtEl>
                                          <p:spTgt spid="7"/>
                                        </p:tgtEl>
                                        <p:attrNameLst>
                                          <p:attrName>fill.type</p:attrName>
                                        </p:attrNameLst>
                                      </p:cBhvr>
                                      <p:to>
                                        <p:strVal val="solid"/>
                                      </p:to>
                                    </p:set>
                                    <p:set>
                                      <p:cBhvr>
                                        <p:cTn id="32" dur="250" autoRev="1" fill="remove"/>
                                        <p:tgtEl>
                                          <p:spTgt spid="7"/>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27" presetClass="emph" presetSubtype="0" fill="remove" grpId="1" nodeType="withEffect">
                                  <p:stCondLst>
                                    <p:cond delay="0"/>
                                  </p:stCondLst>
                                  <p:childTnLst>
                                    <p:animClr clrSpc="rgb" dir="cw">
                                      <p:cBhvr override="childStyle">
                                        <p:cTn id="39" dur="250" autoRev="1" fill="remove"/>
                                        <p:tgtEl>
                                          <p:spTgt spid="8"/>
                                        </p:tgtEl>
                                        <p:attrNameLst>
                                          <p:attrName>style.color</p:attrName>
                                        </p:attrNameLst>
                                      </p:cBhvr>
                                      <p:to>
                                        <a:schemeClr val="bg1"/>
                                      </p:to>
                                    </p:animClr>
                                    <p:animClr clrSpc="rgb" dir="cw">
                                      <p:cBhvr>
                                        <p:cTn id="40" dur="250" autoRev="1" fill="remove"/>
                                        <p:tgtEl>
                                          <p:spTgt spid="8"/>
                                        </p:tgtEl>
                                        <p:attrNameLst>
                                          <p:attrName>fillcolor</p:attrName>
                                        </p:attrNameLst>
                                      </p:cBhvr>
                                      <p:to>
                                        <a:schemeClr val="bg1"/>
                                      </p:to>
                                    </p:animClr>
                                    <p:set>
                                      <p:cBhvr>
                                        <p:cTn id="41" dur="250" autoRev="1" fill="remove"/>
                                        <p:tgtEl>
                                          <p:spTgt spid="8"/>
                                        </p:tgtEl>
                                        <p:attrNameLst>
                                          <p:attrName>fill.type</p:attrName>
                                        </p:attrNameLst>
                                      </p:cBhvr>
                                      <p:to>
                                        <p:strVal val="solid"/>
                                      </p:to>
                                    </p:set>
                                    <p:set>
                                      <p:cBhvr>
                                        <p:cTn id="42" dur="250" autoRev="1" fill="remove"/>
                                        <p:tgtEl>
                                          <p:spTgt spid="8"/>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par>
                                <p:cTn id="48" presetID="27" presetClass="emph" presetSubtype="0" fill="remove" grpId="1" nodeType="withEffect">
                                  <p:stCondLst>
                                    <p:cond delay="0"/>
                                  </p:stCondLst>
                                  <p:childTnLst>
                                    <p:animClr clrSpc="rgb" dir="cw">
                                      <p:cBhvr override="childStyle">
                                        <p:cTn id="49" dur="250" autoRev="1" fill="remove"/>
                                        <p:tgtEl>
                                          <p:spTgt spid="9"/>
                                        </p:tgtEl>
                                        <p:attrNameLst>
                                          <p:attrName>style.color</p:attrName>
                                        </p:attrNameLst>
                                      </p:cBhvr>
                                      <p:to>
                                        <a:schemeClr val="bg1"/>
                                      </p:to>
                                    </p:animClr>
                                    <p:animClr clrSpc="rgb" dir="cw">
                                      <p:cBhvr>
                                        <p:cTn id="50" dur="250" autoRev="1" fill="remove"/>
                                        <p:tgtEl>
                                          <p:spTgt spid="9"/>
                                        </p:tgtEl>
                                        <p:attrNameLst>
                                          <p:attrName>fillcolor</p:attrName>
                                        </p:attrNameLst>
                                      </p:cBhvr>
                                      <p:to>
                                        <a:schemeClr val="bg1"/>
                                      </p:to>
                                    </p:animClr>
                                    <p:set>
                                      <p:cBhvr>
                                        <p:cTn id="51" dur="250" autoRev="1" fill="remove"/>
                                        <p:tgtEl>
                                          <p:spTgt spid="9"/>
                                        </p:tgtEl>
                                        <p:attrNameLst>
                                          <p:attrName>fill.type</p:attrName>
                                        </p:attrNameLst>
                                      </p:cBhvr>
                                      <p:to>
                                        <p:strVal val="solid"/>
                                      </p:to>
                                    </p:set>
                                    <p:set>
                                      <p:cBhvr>
                                        <p:cTn id="52" dur="250" autoRev="1" fill="remove"/>
                                        <p:tgtEl>
                                          <p:spTgt spid="9"/>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par>
                                <p:cTn id="58" presetID="27" presetClass="emph" presetSubtype="0" fill="remove" grpId="1" nodeType="withEffect">
                                  <p:stCondLst>
                                    <p:cond delay="0"/>
                                  </p:stCondLst>
                                  <p:childTnLst>
                                    <p:animClr clrSpc="rgb" dir="cw">
                                      <p:cBhvr override="childStyle">
                                        <p:cTn id="59" dur="250" autoRev="1" fill="remove"/>
                                        <p:tgtEl>
                                          <p:spTgt spid="10"/>
                                        </p:tgtEl>
                                        <p:attrNameLst>
                                          <p:attrName>style.color</p:attrName>
                                        </p:attrNameLst>
                                      </p:cBhvr>
                                      <p:to>
                                        <a:schemeClr val="bg1"/>
                                      </p:to>
                                    </p:animClr>
                                    <p:animClr clrSpc="rgb" dir="cw">
                                      <p:cBhvr>
                                        <p:cTn id="60" dur="250" autoRev="1" fill="remove"/>
                                        <p:tgtEl>
                                          <p:spTgt spid="10"/>
                                        </p:tgtEl>
                                        <p:attrNameLst>
                                          <p:attrName>fillcolor</p:attrName>
                                        </p:attrNameLst>
                                      </p:cBhvr>
                                      <p:to>
                                        <a:schemeClr val="bg1"/>
                                      </p:to>
                                    </p:animClr>
                                    <p:set>
                                      <p:cBhvr>
                                        <p:cTn id="61" dur="250" autoRev="1" fill="remove"/>
                                        <p:tgtEl>
                                          <p:spTgt spid="10"/>
                                        </p:tgtEl>
                                        <p:attrNameLst>
                                          <p:attrName>fill.type</p:attrName>
                                        </p:attrNameLst>
                                      </p:cBhvr>
                                      <p:to>
                                        <p:strVal val="solid"/>
                                      </p:to>
                                    </p:set>
                                    <p:set>
                                      <p:cBhvr>
                                        <p:cTn id="62" dur="250" autoRev="1" fill="remove"/>
                                        <p:tgtEl>
                                          <p:spTgt spid="10"/>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27" presetClass="emph" presetSubtype="0" fill="remove" grpId="1" nodeType="withEffect">
                                  <p:stCondLst>
                                    <p:cond delay="0"/>
                                  </p:stCondLst>
                                  <p:childTnLst>
                                    <p:animClr clrSpc="rgb" dir="cw">
                                      <p:cBhvr override="childStyle">
                                        <p:cTn id="69" dur="250" autoRev="1" fill="remove"/>
                                        <p:tgtEl>
                                          <p:spTgt spid="11"/>
                                        </p:tgtEl>
                                        <p:attrNameLst>
                                          <p:attrName>style.color</p:attrName>
                                        </p:attrNameLst>
                                      </p:cBhvr>
                                      <p:to>
                                        <a:schemeClr val="bg1"/>
                                      </p:to>
                                    </p:animClr>
                                    <p:animClr clrSpc="rgb" dir="cw">
                                      <p:cBhvr>
                                        <p:cTn id="70" dur="250" autoRev="1" fill="remove"/>
                                        <p:tgtEl>
                                          <p:spTgt spid="11"/>
                                        </p:tgtEl>
                                        <p:attrNameLst>
                                          <p:attrName>fillcolor</p:attrName>
                                        </p:attrNameLst>
                                      </p:cBhvr>
                                      <p:to>
                                        <a:schemeClr val="bg1"/>
                                      </p:to>
                                    </p:animClr>
                                    <p:set>
                                      <p:cBhvr>
                                        <p:cTn id="71" dur="250" autoRev="1" fill="remove"/>
                                        <p:tgtEl>
                                          <p:spTgt spid="11"/>
                                        </p:tgtEl>
                                        <p:attrNameLst>
                                          <p:attrName>fill.type</p:attrName>
                                        </p:attrNameLst>
                                      </p:cBhvr>
                                      <p:to>
                                        <p:strVal val="solid"/>
                                      </p:to>
                                    </p:set>
                                    <p:set>
                                      <p:cBhvr>
                                        <p:cTn id="72" dur="250" autoRev="1" fill="remove"/>
                                        <p:tgtEl>
                                          <p:spTgt spid="11"/>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par>
                                <p:cTn id="78" presetID="27" presetClass="emph" presetSubtype="0" fill="remove" grpId="1" nodeType="withEffect">
                                  <p:stCondLst>
                                    <p:cond delay="0"/>
                                  </p:stCondLst>
                                  <p:childTnLst>
                                    <p:animClr clrSpc="rgb" dir="cw">
                                      <p:cBhvr override="childStyle">
                                        <p:cTn id="79" dur="250" autoRev="1" fill="remove"/>
                                        <p:tgtEl>
                                          <p:spTgt spid="12"/>
                                        </p:tgtEl>
                                        <p:attrNameLst>
                                          <p:attrName>style.color</p:attrName>
                                        </p:attrNameLst>
                                      </p:cBhvr>
                                      <p:to>
                                        <a:schemeClr val="bg1"/>
                                      </p:to>
                                    </p:animClr>
                                    <p:animClr clrSpc="rgb" dir="cw">
                                      <p:cBhvr>
                                        <p:cTn id="80" dur="250" autoRev="1" fill="remove"/>
                                        <p:tgtEl>
                                          <p:spTgt spid="12"/>
                                        </p:tgtEl>
                                        <p:attrNameLst>
                                          <p:attrName>fillcolor</p:attrName>
                                        </p:attrNameLst>
                                      </p:cBhvr>
                                      <p:to>
                                        <a:schemeClr val="bg1"/>
                                      </p:to>
                                    </p:animClr>
                                    <p:set>
                                      <p:cBhvr>
                                        <p:cTn id="81" dur="250" autoRev="1" fill="remove"/>
                                        <p:tgtEl>
                                          <p:spTgt spid="12"/>
                                        </p:tgtEl>
                                        <p:attrNameLst>
                                          <p:attrName>fill.type</p:attrName>
                                        </p:attrNameLst>
                                      </p:cBhvr>
                                      <p:to>
                                        <p:strVal val="solid"/>
                                      </p:to>
                                    </p:set>
                                    <p:set>
                                      <p:cBhvr>
                                        <p:cTn id="82" dur="250" autoRev="1" fill="remove"/>
                                        <p:tgtEl>
                                          <p:spTgt spid="12"/>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ssolve">
                                      <p:cBhvr>
                                        <p:cTn id="87" dur="500"/>
                                        <p:tgtEl>
                                          <p:spTgt spid="13"/>
                                        </p:tgtEl>
                                      </p:cBhvr>
                                    </p:animEffect>
                                  </p:childTnLst>
                                </p:cTn>
                              </p:par>
                              <p:par>
                                <p:cTn id="88" presetID="27" presetClass="emph" presetSubtype="0" fill="remove" grpId="1" nodeType="withEffect">
                                  <p:stCondLst>
                                    <p:cond delay="0"/>
                                  </p:stCondLst>
                                  <p:childTnLst>
                                    <p:animClr clrSpc="rgb" dir="cw">
                                      <p:cBhvr override="childStyle">
                                        <p:cTn id="89" dur="250" autoRev="1" fill="remove"/>
                                        <p:tgtEl>
                                          <p:spTgt spid="13"/>
                                        </p:tgtEl>
                                        <p:attrNameLst>
                                          <p:attrName>style.color</p:attrName>
                                        </p:attrNameLst>
                                      </p:cBhvr>
                                      <p:to>
                                        <a:schemeClr val="bg1"/>
                                      </p:to>
                                    </p:animClr>
                                    <p:animClr clrSpc="rgb" dir="cw">
                                      <p:cBhvr>
                                        <p:cTn id="90" dur="250" autoRev="1" fill="remove"/>
                                        <p:tgtEl>
                                          <p:spTgt spid="13"/>
                                        </p:tgtEl>
                                        <p:attrNameLst>
                                          <p:attrName>fillcolor</p:attrName>
                                        </p:attrNameLst>
                                      </p:cBhvr>
                                      <p:to>
                                        <a:schemeClr val="bg1"/>
                                      </p:to>
                                    </p:animClr>
                                    <p:set>
                                      <p:cBhvr>
                                        <p:cTn id="91" dur="250" autoRev="1" fill="remove"/>
                                        <p:tgtEl>
                                          <p:spTgt spid="13"/>
                                        </p:tgtEl>
                                        <p:attrNameLst>
                                          <p:attrName>fill.type</p:attrName>
                                        </p:attrNameLst>
                                      </p:cBhvr>
                                      <p:to>
                                        <p:strVal val="solid"/>
                                      </p:to>
                                    </p:set>
                                    <p:set>
                                      <p:cBhvr>
                                        <p:cTn id="92" dur="250" autoRev="1" fill="remove"/>
                                        <p:tgtEl>
                                          <p:spTgt spid="13"/>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dissolve">
                                      <p:cBhvr>
                                        <p:cTn id="97" dur="500"/>
                                        <p:tgtEl>
                                          <p:spTgt spid="14"/>
                                        </p:tgtEl>
                                      </p:cBhvr>
                                    </p:animEffect>
                                  </p:childTnLst>
                                </p:cTn>
                              </p:par>
                              <p:par>
                                <p:cTn id="98" presetID="27" presetClass="emph" presetSubtype="0" fill="remove" grpId="1" nodeType="withEffect">
                                  <p:stCondLst>
                                    <p:cond delay="0"/>
                                  </p:stCondLst>
                                  <p:childTnLst>
                                    <p:animClr clrSpc="rgb" dir="cw">
                                      <p:cBhvr override="childStyle">
                                        <p:cTn id="99" dur="250" autoRev="1" fill="remove"/>
                                        <p:tgtEl>
                                          <p:spTgt spid="14"/>
                                        </p:tgtEl>
                                        <p:attrNameLst>
                                          <p:attrName>style.color</p:attrName>
                                        </p:attrNameLst>
                                      </p:cBhvr>
                                      <p:to>
                                        <a:schemeClr val="bg1"/>
                                      </p:to>
                                    </p:animClr>
                                    <p:animClr clrSpc="rgb" dir="cw">
                                      <p:cBhvr>
                                        <p:cTn id="100" dur="250" autoRev="1" fill="remove"/>
                                        <p:tgtEl>
                                          <p:spTgt spid="14"/>
                                        </p:tgtEl>
                                        <p:attrNameLst>
                                          <p:attrName>fillcolor</p:attrName>
                                        </p:attrNameLst>
                                      </p:cBhvr>
                                      <p:to>
                                        <a:schemeClr val="bg1"/>
                                      </p:to>
                                    </p:animClr>
                                    <p:set>
                                      <p:cBhvr>
                                        <p:cTn id="101" dur="250" autoRev="1" fill="remove"/>
                                        <p:tgtEl>
                                          <p:spTgt spid="14"/>
                                        </p:tgtEl>
                                        <p:attrNameLst>
                                          <p:attrName>fill.type</p:attrName>
                                        </p:attrNameLst>
                                      </p:cBhvr>
                                      <p:to>
                                        <p:strVal val="solid"/>
                                      </p:to>
                                    </p:set>
                                    <p:set>
                                      <p:cBhvr>
                                        <p:cTn id="102" dur="250" autoRev="1" fill="remove"/>
                                        <p:tgtEl>
                                          <p:spTgt spid="14"/>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2" nodeType="clickEffect">
                                  <p:stCondLst>
                                    <p:cond delay="0"/>
                                  </p:stCondLst>
                                  <p:childTnLst>
                                    <p:animEffect transition="out" filter="dissolve">
                                      <p:cBhvr>
                                        <p:cTn id="106" dur="500"/>
                                        <p:tgtEl>
                                          <p:spTgt spid="6"/>
                                        </p:tgtEl>
                                      </p:cBhvr>
                                    </p:animEffect>
                                    <p:set>
                                      <p:cBhvr>
                                        <p:cTn id="107" dur="1" fill="hold">
                                          <p:stCondLst>
                                            <p:cond delay="499"/>
                                          </p:stCondLst>
                                        </p:cTn>
                                        <p:tgtEl>
                                          <p:spTgt spid="6"/>
                                        </p:tgtEl>
                                        <p:attrNameLst>
                                          <p:attrName>style.visibility</p:attrName>
                                        </p:attrNameLst>
                                      </p:cBhvr>
                                      <p:to>
                                        <p:strVal val="hidden"/>
                                      </p:to>
                                    </p:set>
                                  </p:childTnLst>
                                </p:cTn>
                              </p:par>
                              <p:par>
                                <p:cTn id="108" presetID="9" presetClass="exit" presetSubtype="0" fill="hold" grpId="2" nodeType="withEffect">
                                  <p:stCondLst>
                                    <p:cond delay="0"/>
                                  </p:stCondLst>
                                  <p:childTnLst>
                                    <p:animEffect transition="out" filter="dissolve">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9" presetClass="exit" presetSubtype="0" fill="hold" grpId="2" nodeType="withEffect">
                                  <p:stCondLst>
                                    <p:cond delay="0"/>
                                  </p:stCondLst>
                                  <p:childTnLst>
                                    <p:animEffect transition="out" filter="dissolve">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par>
                                <p:cTn id="114" presetID="9" presetClass="exit" presetSubtype="0" fill="hold" grpId="2" nodeType="withEffect">
                                  <p:stCondLst>
                                    <p:cond delay="0"/>
                                  </p:stCondLst>
                                  <p:childTnLst>
                                    <p:animEffect transition="out" filter="dissolve">
                                      <p:cBhvr>
                                        <p:cTn id="115" dur="500"/>
                                        <p:tgtEl>
                                          <p:spTgt spid="9"/>
                                        </p:tgtEl>
                                      </p:cBhvr>
                                    </p:animEffect>
                                    <p:set>
                                      <p:cBhvr>
                                        <p:cTn id="116" dur="1" fill="hold">
                                          <p:stCondLst>
                                            <p:cond delay="499"/>
                                          </p:stCondLst>
                                        </p:cTn>
                                        <p:tgtEl>
                                          <p:spTgt spid="9"/>
                                        </p:tgtEl>
                                        <p:attrNameLst>
                                          <p:attrName>style.visibility</p:attrName>
                                        </p:attrNameLst>
                                      </p:cBhvr>
                                      <p:to>
                                        <p:strVal val="hidden"/>
                                      </p:to>
                                    </p:set>
                                  </p:childTnLst>
                                </p:cTn>
                              </p:par>
                              <p:par>
                                <p:cTn id="117" presetID="9" presetClass="exit" presetSubtype="0" fill="hold" grpId="2" nodeType="withEffect">
                                  <p:stCondLst>
                                    <p:cond delay="0"/>
                                  </p:stCondLst>
                                  <p:childTnLst>
                                    <p:animEffect transition="out" filter="dissolve">
                                      <p:cBhvr>
                                        <p:cTn id="118" dur="500"/>
                                        <p:tgtEl>
                                          <p:spTgt spid="10"/>
                                        </p:tgtEl>
                                      </p:cBhvr>
                                    </p:animEffect>
                                    <p:set>
                                      <p:cBhvr>
                                        <p:cTn id="119" dur="1" fill="hold">
                                          <p:stCondLst>
                                            <p:cond delay="499"/>
                                          </p:stCondLst>
                                        </p:cTn>
                                        <p:tgtEl>
                                          <p:spTgt spid="10"/>
                                        </p:tgtEl>
                                        <p:attrNameLst>
                                          <p:attrName>style.visibility</p:attrName>
                                        </p:attrNameLst>
                                      </p:cBhvr>
                                      <p:to>
                                        <p:strVal val="hidden"/>
                                      </p:to>
                                    </p:set>
                                  </p:childTnLst>
                                </p:cTn>
                              </p:par>
                              <p:par>
                                <p:cTn id="120" presetID="9" presetClass="exit" presetSubtype="0" fill="hold" grpId="2" nodeType="withEffect">
                                  <p:stCondLst>
                                    <p:cond delay="0"/>
                                  </p:stCondLst>
                                  <p:childTnLst>
                                    <p:animEffect transition="out" filter="dissolv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9" presetClass="exit" presetSubtype="0" fill="hold" grpId="2" nodeType="withEffect">
                                  <p:stCondLst>
                                    <p:cond delay="0"/>
                                  </p:stCondLst>
                                  <p:childTnLst>
                                    <p:animEffect transition="out" filter="dissolve">
                                      <p:cBhvr>
                                        <p:cTn id="124" dur="500"/>
                                        <p:tgtEl>
                                          <p:spTgt spid="12"/>
                                        </p:tgtEl>
                                      </p:cBhvr>
                                    </p:animEffect>
                                    <p:set>
                                      <p:cBhvr>
                                        <p:cTn id="125" dur="1" fill="hold">
                                          <p:stCondLst>
                                            <p:cond delay="499"/>
                                          </p:stCondLst>
                                        </p:cTn>
                                        <p:tgtEl>
                                          <p:spTgt spid="12"/>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4"/>
                                        </p:tgtEl>
                                      </p:cBhvr>
                                    </p:animEffect>
                                    <p:set>
                                      <p:cBhvr>
                                        <p:cTn id="131" dur="1" fill="hold">
                                          <p:stCondLst>
                                            <p:cond delay="499"/>
                                          </p:stCondLst>
                                        </p:cTn>
                                        <p:tgtEl>
                                          <p:spTgt spid="1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9"/>
                                        </p:tgtEl>
                                        <p:attrNameLst>
                                          <p:attrName>style.visibility</p:attrName>
                                        </p:attrNameLst>
                                      </p:cBhvr>
                                      <p:to>
                                        <p:strVal val="visible"/>
                                      </p:to>
                                    </p:set>
                                  </p:childTnLst>
                                </p:cTn>
                              </p:par>
                              <p:par>
                                <p:cTn id="136" presetID="27" presetClass="emph" presetSubtype="0" fill="remove" grpId="1" nodeType="withEffect">
                                  <p:stCondLst>
                                    <p:cond delay="0"/>
                                  </p:stCondLst>
                                  <p:childTnLst>
                                    <p:animClr clrSpc="rgb" dir="cw">
                                      <p:cBhvr override="childStyle">
                                        <p:cTn id="137" dur="250" autoRev="1" fill="remove"/>
                                        <p:tgtEl>
                                          <p:spTgt spid="19"/>
                                        </p:tgtEl>
                                        <p:attrNameLst>
                                          <p:attrName>style.color</p:attrName>
                                        </p:attrNameLst>
                                      </p:cBhvr>
                                      <p:to>
                                        <a:schemeClr val="bg1"/>
                                      </p:to>
                                    </p:animClr>
                                    <p:animClr clrSpc="rgb" dir="cw">
                                      <p:cBhvr>
                                        <p:cTn id="138" dur="250" autoRev="1" fill="remove"/>
                                        <p:tgtEl>
                                          <p:spTgt spid="19"/>
                                        </p:tgtEl>
                                        <p:attrNameLst>
                                          <p:attrName>fillcolor</p:attrName>
                                        </p:attrNameLst>
                                      </p:cBhvr>
                                      <p:to>
                                        <a:schemeClr val="bg1"/>
                                      </p:to>
                                    </p:animClr>
                                    <p:set>
                                      <p:cBhvr>
                                        <p:cTn id="139" dur="250" autoRev="1" fill="remove"/>
                                        <p:tgtEl>
                                          <p:spTgt spid="19"/>
                                        </p:tgtEl>
                                        <p:attrNameLst>
                                          <p:attrName>fill.type</p:attrName>
                                        </p:attrNameLst>
                                      </p:cBhvr>
                                      <p:to>
                                        <p:strVal val="solid"/>
                                      </p:to>
                                    </p:set>
                                    <p:set>
                                      <p:cBhvr>
                                        <p:cTn id="140" dur="250" autoRev="1" fill="remove"/>
                                        <p:tgtEl>
                                          <p:spTgt spid="19"/>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grpId="2" nodeType="clickEffect">
                                  <p:stCondLst>
                                    <p:cond delay="0"/>
                                  </p:stCondLst>
                                  <p:childTnLst>
                                    <p:animEffect transition="out" filter="dissolve">
                                      <p:cBhvr>
                                        <p:cTn id="144" dur="500"/>
                                        <p:tgtEl>
                                          <p:spTgt spid="19"/>
                                        </p:tgtEl>
                                      </p:cBhvr>
                                    </p:animEffect>
                                    <p:set>
                                      <p:cBhvr>
                                        <p:cTn id="145" dur="1" fill="hold">
                                          <p:stCondLst>
                                            <p:cond delay="499"/>
                                          </p:stCondLst>
                                        </p:cTn>
                                        <p:tgtEl>
                                          <p:spTgt spid="19"/>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0"/>
                                        </p:tgtEl>
                                        <p:attrNameLst>
                                          <p:attrName>style.visibility</p:attrName>
                                        </p:attrNameLst>
                                      </p:cBhvr>
                                      <p:to>
                                        <p:strVal val="visible"/>
                                      </p:to>
                                    </p:set>
                                  </p:childTnLst>
                                </p:cTn>
                              </p:par>
                              <p:par>
                                <p:cTn id="150" presetID="27" presetClass="emph" presetSubtype="0" fill="remove" grpId="1" nodeType="withEffect">
                                  <p:stCondLst>
                                    <p:cond delay="0"/>
                                  </p:stCondLst>
                                  <p:childTnLst>
                                    <p:animClr clrSpc="rgb" dir="cw">
                                      <p:cBhvr override="childStyle">
                                        <p:cTn id="151" dur="250" autoRev="1" fill="remove"/>
                                        <p:tgtEl>
                                          <p:spTgt spid="20"/>
                                        </p:tgtEl>
                                        <p:attrNameLst>
                                          <p:attrName>style.color</p:attrName>
                                        </p:attrNameLst>
                                      </p:cBhvr>
                                      <p:to>
                                        <a:schemeClr val="bg1"/>
                                      </p:to>
                                    </p:animClr>
                                    <p:animClr clrSpc="rgb" dir="cw">
                                      <p:cBhvr>
                                        <p:cTn id="152" dur="250" autoRev="1" fill="remove"/>
                                        <p:tgtEl>
                                          <p:spTgt spid="20"/>
                                        </p:tgtEl>
                                        <p:attrNameLst>
                                          <p:attrName>fillcolor</p:attrName>
                                        </p:attrNameLst>
                                      </p:cBhvr>
                                      <p:to>
                                        <a:schemeClr val="bg1"/>
                                      </p:to>
                                    </p:animClr>
                                    <p:set>
                                      <p:cBhvr>
                                        <p:cTn id="153" dur="250" autoRev="1" fill="remove"/>
                                        <p:tgtEl>
                                          <p:spTgt spid="20"/>
                                        </p:tgtEl>
                                        <p:attrNameLst>
                                          <p:attrName>fill.type</p:attrName>
                                        </p:attrNameLst>
                                      </p:cBhvr>
                                      <p:to>
                                        <p:strVal val="solid"/>
                                      </p:to>
                                    </p:set>
                                    <p:set>
                                      <p:cBhvr>
                                        <p:cTn id="154" dur="250" autoRev="1" fill="remove"/>
                                        <p:tgtEl>
                                          <p:spTgt spid="20"/>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9" presetClass="exit" presetSubtype="0" fill="hold" grpId="2" nodeType="clickEffect">
                                  <p:stCondLst>
                                    <p:cond delay="0"/>
                                  </p:stCondLst>
                                  <p:childTnLst>
                                    <p:animEffect transition="out" filter="dissolve">
                                      <p:cBhvr>
                                        <p:cTn id="158" dur="500"/>
                                        <p:tgtEl>
                                          <p:spTgt spid="20"/>
                                        </p:tgtEl>
                                      </p:cBhvr>
                                    </p:animEffect>
                                    <p:set>
                                      <p:cBhvr>
                                        <p:cTn id="159" dur="1" fill="hold">
                                          <p:stCondLst>
                                            <p:cond delay="499"/>
                                          </p:stCondLst>
                                        </p:cTn>
                                        <p:tgtEl>
                                          <p:spTgt spid="20"/>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9" presetClass="exit" presetSubtype="0" fill="hold" grpId="3" nodeType="clickEffect">
                                  <p:stCondLst>
                                    <p:cond delay="0"/>
                                  </p:stCondLst>
                                  <p:childTnLst>
                                    <p:animEffect transition="out" filter="dissolve">
                                      <p:cBhvr>
                                        <p:cTn id="163" dur="500"/>
                                        <p:tgtEl>
                                          <p:spTgt spid="19"/>
                                        </p:tgtEl>
                                      </p:cBhvr>
                                    </p:animEffect>
                                    <p:set>
                                      <p:cBhvr>
                                        <p:cTn id="16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9" grpId="0" animBg="1"/>
      <p:bldP spid="19" grpId="1" animBg="1"/>
      <p:bldP spid="19" grpId="2" animBg="1"/>
      <p:bldP spid="19" grpId="3" animBg="1"/>
      <p:bldP spid="20" grpId="0" animBg="1"/>
      <p:bldP spid="20" grpId="1" animBg="1"/>
      <p:bldP spid="2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622300"/>
            <a:ext cx="9144000" cy="5591596"/>
          </a:xfrm>
          <a:prstGeom prst="rect">
            <a:avLst/>
          </a:prstGeom>
        </p:spPr>
      </p:pic>
    </p:spTree>
    <p:extLst>
      <p:ext uri="{BB962C8B-B14F-4D97-AF65-F5344CB8AC3E}">
        <p14:creationId xmlns:p14="http://schemas.microsoft.com/office/powerpoint/2010/main" val="295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mplified AudEx for TruMeas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mplified Deck Template.potx" id="{00CC95D3-B2BF-436D-BAFC-77B44901F8FA}" vid="{405337DC-F56D-4465-8D7C-5D9BD5FCF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Amplified AudEx for TruMeasure.thmx</Template>
  <TotalTime>8129</TotalTime>
  <Words>384</Words>
  <Application>Microsoft Macintosh PowerPoint</Application>
  <PresentationFormat>On-screen Show (4:3)</PresentationFormat>
  <Paragraphs>20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Amplified AudEx for TruMeasure</vt:lpstr>
      <vt:lpstr>Webinar Training Series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Training Series</dc:title>
  <dc:creator>Abby Fox</dc:creator>
  <cp:lastModifiedBy>Abby Fox</cp:lastModifiedBy>
  <cp:revision>71</cp:revision>
  <dcterms:created xsi:type="dcterms:W3CDTF">2015-11-19T15:55:47Z</dcterms:created>
  <dcterms:modified xsi:type="dcterms:W3CDTF">2015-12-24T17:58:13Z</dcterms:modified>
</cp:coreProperties>
</file>