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6" r:id="rId2"/>
    <p:sldId id="389" r:id="rId3"/>
    <p:sldId id="382" r:id="rId4"/>
    <p:sldId id="370" r:id="rId5"/>
    <p:sldId id="372" r:id="rId6"/>
    <p:sldId id="373" r:id="rId7"/>
    <p:sldId id="374" r:id="rId8"/>
    <p:sldId id="379" r:id="rId9"/>
    <p:sldId id="378" r:id="rId10"/>
    <p:sldId id="367" r:id="rId11"/>
    <p:sldId id="381" r:id="rId12"/>
    <p:sldId id="368" r:id="rId13"/>
    <p:sldId id="380" r:id="rId14"/>
    <p:sldId id="333" r:id="rId15"/>
  </p:sldIdLst>
  <p:sldSz cx="9144000" cy="5143500" type="screen16x9"/>
  <p:notesSz cx="7010400" cy="9236075"/>
  <p:defaultTextStyle>
    <a:defPPr>
      <a:defRPr lang="en-US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4">
          <p15:clr>
            <a:srgbClr val="A4A3A4"/>
          </p15:clr>
        </p15:guide>
        <p15:guide id="2" orient="horz" pos="187">
          <p15:clr>
            <a:srgbClr val="A4A3A4"/>
          </p15:clr>
        </p15:guide>
        <p15:guide id="3" pos="5354">
          <p15:clr>
            <a:srgbClr val="A4A3A4"/>
          </p15:clr>
        </p15:guide>
        <p15:guide id="4" pos="2880">
          <p15:clr>
            <a:srgbClr val="A4A3A4"/>
          </p15:clr>
        </p15:guide>
        <p15:guide id="5" pos="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7A7B7A"/>
    <a:srgbClr val="1BAAAA"/>
    <a:srgbClr val="F2F2F2"/>
    <a:srgbClr val="92D050"/>
    <a:srgbClr val="189999"/>
    <a:srgbClr val="00558A"/>
    <a:srgbClr val="F0FBFF"/>
    <a:srgbClr val="006EA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77313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560" y="102"/>
      </p:cViewPr>
      <p:guideLst>
        <p:guide orient="horz" pos="3054"/>
        <p:guide orient="horz" pos="187"/>
        <p:guide pos="5354"/>
        <p:guide pos="2880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982" y="-7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r">
              <a:defRPr sz="1200"/>
            </a:lvl1pPr>
          </a:lstStyle>
          <a:p>
            <a:fld id="{A4407128-DDAF-174D-AC9A-DC86CD5042AC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r">
              <a:defRPr sz="1200"/>
            </a:lvl1pPr>
          </a:lstStyle>
          <a:p>
            <a:fld id="{C3A46550-E5E4-D34A-93E8-596215AA6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3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/>
          <a:lstStyle>
            <a:lvl1pPr algn="r">
              <a:defRPr sz="1200"/>
            </a:lvl1pPr>
          </a:lstStyle>
          <a:p>
            <a:fld id="{B6B8F910-0FFC-2042-8417-D511A859171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630238"/>
            <a:ext cx="4489450" cy="2525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2" tIns="46397" rIns="92792" bIns="463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7256" y="3264133"/>
            <a:ext cx="6239256" cy="5508537"/>
          </a:xfrm>
          <a:prstGeom prst="rect">
            <a:avLst/>
          </a:prstGeom>
        </p:spPr>
        <p:txBody>
          <a:bodyPr vert="horz" lIns="92792" tIns="46397" rIns="92792" bIns="4639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792" tIns="46397" rIns="92792" bIns="46397" rtlCol="0" anchor="b"/>
          <a:lstStyle>
            <a:lvl1pPr algn="r">
              <a:defRPr sz="1200"/>
            </a:lvl1pPr>
          </a:lstStyle>
          <a:p>
            <a:fld id="{D2304753-555F-844E-94E6-C0459ACED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9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01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02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303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404" algn="l" defTabSz="45710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505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5588" y="514350"/>
            <a:ext cx="3959225" cy="2227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256" y="2904979"/>
            <a:ext cx="6239256" cy="58676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2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5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838" y="2947238"/>
            <a:ext cx="6185567" cy="334864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495425" y="514350"/>
            <a:ext cx="3959225" cy="2227263"/>
          </a:xfrm>
        </p:spPr>
      </p:sp>
    </p:spTree>
    <p:extLst>
      <p:ext uri="{BB962C8B-B14F-4D97-AF65-F5344CB8AC3E}">
        <p14:creationId xmlns:p14="http://schemas.microsoft.com/office/powerpoint/2010/main" val="319033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5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7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30238"/>
            <a:ext cx="4489450" cy="2525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rgbClr val="007AC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819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rgbClr val="007AC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42892" y="4571193"/>
            <a:ext cx="745906" cy="571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7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835291" y="1745822"/>
            <a:ext cx="1500410" cy="2238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899" y="4542130"/>
            <a:ext cx="348388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800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ctr" defTabSz="457101" rtl="0" eaLnBrk="1" latinLnBrk="0" hangingPunct="1">
              <a:defRPr sz="700" kern="1200">
                <a:solidFill>
                  <a:srgbClr val="007AC3"/>
                </a:solidFill>
                <a:latin typeface="Roboto Regular"/>
                <a:ea typeface="+mn-ea"/>
                <a:cs typeface="Roboto Regular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96986" y="4571999"/>
            <a:ext cx="745906" cy="571501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6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899" y="4542130"/>
            <a:ext cx="348388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800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ctr" defTabSz="457101" rtl="0" eaLnBrk="1" latinLnBrk="0" hangingPunct="1">
              <a:defRPr sz="700" kern="1200">
                <a:solidFill>
                  <a:srgbClr val="007AC3"/>
                </a:solidFill>
                <a:latin typeface="Roboto Regular"/>
                <a:ea typeface="+mn-ea"/>
                <a:cs typeface="Roboto Regular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899" y="4542130"/>
            <a:ext cx="348388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800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defPPr>
              <a:defRPr lang="en-US"/>
            </a:defPPr>
            <a:lvl1pPr marL="0" algn="ctr" defTabSz="457101" rtl="0" eaLnBrk="1" latinLnBrk="0" hangingPunct="1">
              <a:defRPr sz="700" kern="1200">
                <a:solidFill>
                  <a:srgbClr val="007AC3"/>
                </a:solidFill>
                <a:latin typeface="Roboto Regular"/>
                <a:ea typeface="+mn-ea"/>
                <a:cs typeface="Roboto Regular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314" y="368302"/>
            <a:ext cx="8577070" cy="327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0188" y="747370"/>
            <a:ext cx="8577262" cy="293688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0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96" y="4670426"/>
            <a:ext cx="348388" cy="273844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700">
                <a:solidFill>
                  <a:srgbClr val="007AC3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17246" y="4695597"/>
            <a:ext cx="553669" cy="457200"/>
            <a:chOff x="296986" y="4571999"/>
            <a:chExt cx="553669" cy="457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296986" y="4571999"/>
              <a:ext cx="548640" cy="4572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6" y="4591177"/>
              <a:ext cx="533409" cy="43234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865886" y="4694215"/>
            <a:ext cx="548640" cy="458006"/>
            <a:chOff x="1042892" y="4571193"/>
            <a:chExt cx="548640" cy="458006"/>
          </a:xfrm>
        </p:grpSpPr>
        <p:sp>
          <p:nvSpPr>
            <p:cNvPr id="5" name="Rectangle 4"/>
            <p:cNvSpPr/>
            <p:nvPr userDrawn="1"/>
          </p:nvSpPr>
          <p:spPr>
            <a:xfrm>
              <a:off x="1042892" y="4571193"/>
              <a:ext cx="54864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69" y="4583157"/>
              <a:ext cx="516285" cy="4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7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8" r:id="rId2"/>
    <p:sldLayoutId id="2147483753" r:id="rId3"/>
    <p:sldLayoutId id="2147483754" r:id="rId4"/>
    <p:sldLayoutId id="2147483755" r:id="rId5"/>
    <p:sldLayoutId id="2147483757" r:id="rId6"/>
    <p:sldLayoutId id="2147483759" r:id="rId7"/>
    <p:sldLayoutId id="2147483760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10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0" indent="0" algn="l" defTabSz="457101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7101" indent="0" algn="l" defTabSz="457101" rtl="0" eaLnBrk="1" latinLnBrk="0" hangingPunct="1">
        <a:spcBef>
          <a:spcPct val="20000"/>
        </a:spcBef>
        <a:buFont typeface="Arial"/>
        <a:buNone/>
        <a:defRPr sz="13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4202" indent="0" algn="l" defTabSz="457101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1303" indent="0" algn="l" defTabSz="457101" rtl="0" eaLnBrk="1" latinLnBrk="0" hangingPunct="1"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8404" indent="0" algn="l" defTabSz="457101" rtl="0" eaLnBrk="1" latinLnBrk="0" hangingPunct="1"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eERrIUDkh5k6aGW9EY-YrKOIgI4nL0JJRiYoCCAvOQ_CzTPQ/formResponse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aunchpad.boostability.com/#/logi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eenterprises.formstack.com/forms/fulfillmentsupport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edwina.umphrey@lee.net" TargetMode="External"/><Relationship Id="rId4" Type="http://schemas.openxmlformats.org/officeDocument/2006/relationships/hyperlink" Target="mailto:Adriane.morris@lee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insights.com/search-engine-marketing/search-engine-statisti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97"/>
            <a:ext cx="9144000" cy="4357116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35659" y="4447682"/>
            <a:ext cx="3874788" cy="371376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Deck – SEO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1" y="4482654"/>
            <a:ext cx="1550947" cy="399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65" y="4421304"/>
            <a:ext cx="1212718" cy="4642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29968" y="4433510"/>
            <a:ext cx="0" cy="421382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20608" y="4442735"/>
            <a:ext cx="0" cy="421382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57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SEO DETIALS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1438622"/>
            <a:ext cx="61441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MINIMUM MONTHLY SPEND IS $500 </a:t>
            </a: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SEO IS A MARATHON, NOT A SPRINT. 6 MONTH MINIMUM CAMPAIGN LENGTH TO START SEEING RESULTS. ANNUAL CAMPAIGNS ARE STRONGLY RECOMMENDED. </a:t>
            </a: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SEO IS AN ESSENTIAL ELEMENT TO ANY NEW WEBSITE BUILD; GREAT ADD ON </a:t>
            </a: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SEO AND SEM WORK GREAT TOGETHER FOR TOTAL SEARCH ENGINE DOMINATION</a:t>
            </a: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465759" y="1438622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465759" y="1930483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465759" y="3178661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1465758" y="3922128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99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SEO CAMPAIGN FULFILLMENT TIMELINE</a:t>
            </a:r>
            <a:endParaRPr lang="en-US" dirty="0"/>
          </a:p>
        </p:txBody>
      </p:sp>
      <p:sp>
        <p:nvSpPr>
          <p:cNvPr id="7" name="object 12"/>
          <p:cNvSpPr txBox="1"/>
          <p:nvPr/>
        </p:nvSpPr>
        <p:spPr>
          <a:xfrm>
            <a:off x="2097506" y="1427746"/>
            <a:ext cx="6071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cap="all" spc="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interest and submit request for proposal</a:t>
            </a:r>
            <a:endParaRPr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3"/>
          <p:cNvSpPr txBox="1"/>
          <p:nvPr/>
        </p:nvSpPr>
        <p:spPr>
          <a:xfrm>
            <a:off x="2783306" y="2037346"/>
            <a:ext cx="44717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b="1" cap="all" spc="-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returned  within 24 hours</a:t>
            </a:r>
            <a:endParaRPr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3469107" y="2646946"/>
            <a:ext cx="5105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b="1" cap="all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cap="all" spc="-3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Closed and order entered into Launchpad</a:t>
            </a:r>
            <a:endParaRPr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5"/>
          <p:cNvSpPr/>
          <p:nvPr/>
        </p:nvSpPr>
        <p:spPr>
          <a:xfrm flipH="1">
            <a:off x="497306" y="1580147"/>
            <a:ext cx="76200" cy="2438399"/>
          </a:xfrm>
          <a:custGeom>
            <a:avLst/>
            <a:gdLst/>
            <a:ahLst/>
            <a:cxnLst/>
            <a:rect l="l" t="t" r="r" b="b"/>
            <a:pathLst>
              <a:path h="3521075">
                <a:moveTo>
                  <a:pt x="0" y="0"/>
                </a:moveTo>
                <a:lnTo>
                  <a:pt x="0" y="3520922"/>
                </a:lnTo>
              </a:path>
            </a:pathLst>
          </a:custGeom>
          <a:ln w="50800">
            <a:solidFill>
              <a:srgbClr val="B1B3B6"/>
            </a:solidFill>
            <a:prstDash val="lgDash"/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6"/>
          <p:cNvSpPr/>
          <p:nvPr/>
        </p:nvSpPr>
        <p:spPr>
          <a:xfrm>
            <a:off x="1676849" y="1612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1676849" y="5357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8"/>
          <p:cNvSpPr/>
          <p:nvPr/>
        </p:nvSpPr>
        <p:spPr>
          <a:xfrm>
            <a:off x="573507" y="1580146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80">
                <a:moveTo>
                  <a:pt x="0" y="0"/>
                </a:moveTo>
                <a:lnTo>
                  <a:pt x="1007935" y="0"/>
                </a:lnTo>
              </a:path>
            </a:pathLst>
          </a:custGeom>
          <a:ln w="254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9"/>
          <p:cNvSpPr/>
          <p:nvPr/>
        </p:nvSpPr>
        <p:spPr>
          <a:xfrm>
            <a:off x="573507" y="2189746"/>
            <a:ext cx="1675130" cy="0"/>
          </a:xfrm>
          <a:custGeom>
            <a:avLst/>
            <a:gdLst/>
            <a:ahLst/>
            <a:cxnLst/>
            <a:rect l="l" t="t" r="r" b="b"/>
            <a:pathLst>
              <a:path w="1675130">
                <a:moveTo>
                  <a:pt x="167490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0"/>
          <p:cNvSpPr/>
          <p:nvPr/>
        </p:nvSpPr>
        <p:spPr>
          <a:xfrm>
            <a:off x="573507" y="2799346"/>
            <a:ext cx="2345690" cy="0"/>
          </a:xfrm>
          <a:custGeom>
            <a:avLst/>
            <a:gdLst/>
            <a:ahLst/>
            <a:cxnLst/>
            <a:rect l="l" t="t" r="r" b="b"/>
            <a:pathLst>
              <a:path w="2345690">
                <a:moveTo>
                  <a:pt x="234552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4"/>
          <p:cNvSpPr txBox="1"/>
          <p:nvPr/>
        </p:nvSpPr>
        <p:spPr>
          <a:xfrm>
            <a:off x="1564107" y="1351546"/>
            <a:ext cx="381000" cy="369332"/>
          </a:xfrm>
          <a:prstGeom prst="rect">
            <a:avLst/>
          </a:prstGeom>
          <a:solidFill>
            <a:srgbClr val="92D050"/>
          </a:solidFill>
          <a:ln w="12700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cap="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2"/>
          <p:cNvSpPr txBox="1"/>
          <p:nvPr/>
        </p:nvSpPr>
        <p:spPr>
          <a:xfrm>
            <a:off x="4363217" y="3771193"/>
            <a:ext cx="244475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1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34"/>
          <p:cNvSpPr txBox="1"/>
          <p:nvPr/>
        </p:nvSpPr>
        <p:spPr>
          <a:xfrm>
            <a:off x="4307306" y="3256546"/>
            <a:ext cx="450007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b="1" cap="all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Call Scheduled with Client</a:t>
            </a:r>
            <a:endParaRPr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9"/>
          <p:cNvSpPr/>
          <p:nvPr/>
        </p:nvSpPr>
        <p:spPr>
          <a:xfrm>
            <a:off x="573507" y="3408946"/>
            <a:ext cx="3235960" cy="0"/>
          </a:xfrm>
          <a:custGeom>
            <a:avLst/>
            <a:gdLst/>
            <a:ahLst/>
            <a:cxnLst/>
            <a:rect l="l" t="t" r="r" b="b"/>
            <a:pathLst>
              <a:path w="3235960">
                <a:moveTo>
                  <a:pt x="0" y="0"/>
                </a:moveTo>
                <a:lnTo>
                  <a:pt x="3235439" y="0"/>
                </a:lnTo>
              </a:path>
            </a:pathLst>
          </a:custGeom>
          <a:ln w="254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4"/>
          <p:cNvSpPr txBox="1"/>
          <p:nvPr/>
        </p:nvSpPr>
        <p:spPr>
          <a:xfrm>
            <a:off x="2249907" y="1961146"/>
            <a:ext cx="381000" cy="369332"/>
          </a:xfrm>
          <a:prstGeom prst="rect">
            <a:avLst/>
          </a:prstGeom>
          <a:solidFill>
            <a:srgbClr val="92D050"/>
          </a:solidFill>
          <a:ln w="12700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cap="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935707" y="2570746"/>
            <a:ext cx="381000" cy="369332"/>
          </a:xfrm>
          <a:prstGeom prst="rect">
            <a:avLst/>
          </a:prstGeom>
          <a:solidFill>
            <a:srgbClr val="92D050"/>
          </a:solidFill>
          <a:ln w="12700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cap="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4"/>
          <p:cNvSpPr txBox="1"/>
          <p:nvPr/>
        </p:nvSpPr>
        <p:spPr>
          <a:xfrm>
            <a:off x="3773907" y="3180346"/>
            <a:ext cx="381000" cy="369332"/>
          </a:xfrm>
          <a:prstGeom prst="rect">
            <a:avLst/>
          </a:prstGeom>
          <a:solidFill>
            <a:srgbClr val="92D050"/>
          </a:solidFill>
          <a:ln w="12700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cap="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4"/>
          <p:cNvSpPr txBox="1"/>
          <p:nvPr/>
        </p:nvSpPr>
        <p:spPr>
          <a:xfrm>
            <a:off x="4535907" y="3789946"/>
            <a:ext cx="381000" cy="369332"/>
          </a:xfrm>
          <a:prstGeom prst="rect">
            <a:avLst/>
          </a:prstGeom>
          <a:solidFill>
            <a:srgbClr val="92D050"/>
          </a:solidFill>
          <a:ln w="12700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cap="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39"/>
          <p:cNvSpPr/>
          <p:nvPr/>
        </p:nvSpPr>
        <p:spPr>
          <a:xfrm flipV="1">
            <a:off x="573507" y="3942345"/>
            <a:ext cx="3962400" cy="45719"/>
          </a:xfrm>
          <a:custGeom>
            <a:avLst/>
            <a:gdLst/>
            <a:ahLst/>
            <a:cxnLst/>
            <a:rect l="l" t="t" r="r" b="b"/>
            <a:pathLst>
              <a:path w="3235960">
                <a:moveTo>
                  <a:pt x="0" y="0"/>
                </a:moveTo>
                <a:lnTo>
                  <a:pt x="3235439" y="0"/>
                </a:lnTo>
              </a:path>
            </a:pathLst>
          </a:custGeom>
          <a:ln w="25400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34"/>
          <p:cNvSpPr txBox="1"/>
          <p:nvPr/>
        </p:nvSpPr>
        <p:spPr>
          <a:xfrm>
            <a:off x="5065564" y="3794276"/>
            <a:ext cx="3733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cap="all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Ongoing monthly check-in call with Client</a:t>
            </a:r>
            <a:endParaRPr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REQUEST FOR PROPOSAL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9832" y="2858848"/>
            <a:ext cx="8446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SEO PROPOSAL SUBMISSION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16" y="1093103"/>
            <a:ext cx="2569703" cy="3909284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513137" y="2028549"/>
            <a:ext cx="3294247" cy="293688"/>
          </a:xfrm>
          <a:prstGeom prst="rect">
            <a:avLst/>
          </a:prstGeom>
        </p:spPr>
        <p:txBody>
          <a:bodyPr/>
          <a:lstStyle>
            <a:lvl1pPr marL="0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01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202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303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404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SEO PROPOSAL IS RETURNED WITHIN 24-48 HOURS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7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SUBMIT A SOLD ORDER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75002" y="3886346"/>
            <a:ext cx="2791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SUBMIT SOLD ORDER HERE </a:t>
            </a:r>
          </a:p>
          <a:p>
            <a:r>
              <a:rPr lang="en-US" dirty="0" smtClean="0">
                <a:hlinkClick r:id="rId2"/>
              </a:rPr>
              <a:t>- ALREADY HAVE LOGIN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16" y="1365762"/>
            <a:ext cx="3862137" cy="2515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382" y="653803"/>
            <a:ext cx="3491614" cy="3227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6242" y="38438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SUBMIT SOLD ORDER HERE </a:t>
            </a:r>
          </a:p>
          <a:p>
            <a:r>
              <a:rPr lang="en-US" dirty="0" smtClean="0">
                <a:hlinkClick r:id="rId5"/>
              </a:rPr>
              <a:t>- NEED A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369499" y="-1619250"/>
            <a:ext cx="0" cy="83348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66" y="10266"/>
            <a:ext cx="41338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46" y="695325"/>
            <a:ext cx="8577070" cy="327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Sales:</a:t>
            </a:r>
            <a:br>
              <a:rPr lang="en-US" sz="2000" dirty="0"/>
            </a:br>
            <a:r>
              <a:rPr lang="en-US" sz="2000" dirty="0"/>
              <a:t>Contact Adriane Morris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Adriane.morris@lee.net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563-383-2127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Fulfillment:</a:t>
            </a:r>
            <a:br>
              <a:rPr lang="en-US" sz="2000" dirty="0"/>
            </a:br>
            <a:r>
              <a:rPr lang="en-US" sz="2000" dirty="0"/>
              <a:t>Contact Eddi Umphrey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edwina.umphrey@lee.net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563.383.2502</a:t>
            </a:r>
          </a:p>
        </p:txBody>
      </p:sp>
    </p:spTree>
    <p:extLst>
      <p:ext uri="{BB962C8B-B14F-4D97-AF65-F5344CB8AC3E}">
        <p14:creationId xmlns:p14="http://schemas.microsoft.com/office/powerpoint/2010/main" val="27563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314" y="800102"/>
            <a:ext cx="8577070" cy="327023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THERE ARE 6,586,013,574 SEARCHES BEING DONE A DAY WORLDWIDE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708484" y="482958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1" u="sng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http://www.smartinsights.com/search-engine-marketing/search-engine-statistics/</a:t>
            </a:r>
            <a:r>
              <a:rPr lang="en-US" sz="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VISUAL OVERVIEW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15" y="169072"/>
            <a:ext cx="3058722" cy="4775198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4874245" y="747370"/>
            <a:ext cx="772740" cy="7035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4597985" y="1724624"/>
            <a:ext cx="1055419" cy="206642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682094" y="3870864"/>
            <a:ext cx="1017383" cy="10734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98985" y="809499"/>
            <a:ext cx="2775260" cy="897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PAID SEARCH</a:t>
            </a:r>
          </a:p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SEM (SEARCH ENGINE MARKETING)</a:t>
            </a:r>
          </a:p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PPC (PAY PER CLICK)</a:t>
            </a:r>
          </a:p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GOOGLE ADWORDS</a:t>
            </a:r>
            <a:endParaRPr lang="en-US" sz="1400" dirty="0">
              <a:solidFill>
                <a:srgbClr val="7A7B7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6655" y="2459546"/>
            <a:ext cx="2327590" cy="738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MAPS LISTINGS</a:t>
            </a:r>
          </a:p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LOCATION BASED</a:t>
            </a:r>
          </a:p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CLAIMING GOOGLE LISITNGS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3587" y="4105121"/>
            <a:ext cx="3110658" cy="738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ORGANIC SEARCH</a:t>
            </a:r>
          </a:p>
          <a:p>
            <a:pPr algn="ctr"/>
            <a:r>
              <a:rPr lang="en-US" sz="1400" dirty="0" smtClean="0">
                <a:solidFill>
                  <a:srgbClr val="7A7B7A"/>
                </a:solidFill>
              </a:rPr>
              <a:t>SEO (SEARCH ENGINE OPTIMIZATION)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 rot="5400000">
            <a:off x="7040203" y="2617186"/>
            <a:ext cx="3121326" cy="293688"/>
          </a:xfrm>
          <a:prstGeom prst="rect">
            <a:avLst/>
          </a:prstGeom>
        </p:spPr>
        <p:txBody>
          <a:bodyPr/>
          <a:lstStyle>
            <a:lvl1pPr marL="0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01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202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303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404" indent="0" algn="l" defTabSz="457101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055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0" algn="l" defTabSz="4571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SEARCH ENGINE RESULTS PAGE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08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31026" y="0"/>
            <a:ext cx="4412974" cy="5143500"/>
          </a:xfrm>
          <a:prstGeom prst="rect">
            <a:avLst/>
          </a:prstGeom>
          <a:solidFill>
            <a:srgbClr val="1BA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64906" y="190207"/>
            <a:ext cx="4379093" cy="789406"/>
          </a:xfrm>
          <a:prstGeom prst="rect">
            <a:avLst/>
          </a:prstGeom>
          <a:noFill/>
        </p:spPr>
        <p:txBody>
          <a:bodyPr wrap="square" lIns="68539" tIns="34270" rIns="68539" bIns="3427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 IS GREAT FOR AWARENESS AND LEAD GENERATION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58996" y="4507588"/>
            <a:ext cx="348388" cy="273844"/>
          </a:xfrm>
        </p:spPr>
        <p:txBody>
          <a:bodyPr/>
          <a:lstStyle/>
          <a:p>
            <a:fld id="{010B77E7-8D76-A248-9E9F-68FC055C9F4B}" type="slidenum">
              <a:rPr lang="en-US" sz="800" smtClean="0">
                <a:solidFill>
                  <a:srgbClr val="FFFFFF"/>
                </a:solidFill>
              </a:rPr>
              <a:pPr/>
              <a:t>4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314" y="233398"/>
            <a:ext cx="4229391" cy="327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SEO </a:t>
            </a:r>
            <a:br>
              <a:rPr lang="en-US" dirty="0" smtClean="0"/>
            </a:br>
            <a:r>
              <a:rPr lang="en-US" sz="1800" dirty="0" smtClean="0"/>
              <a:t>(SEARCH ENGINE OPTIMIZATION)</a:t>
            </a:r>
            <a:endParaRPr lang="en-US" sz="1800" dirty="0"/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4870696" y="1458143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4870696" y="1951449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4870696" y="2605816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4884094" y="3356597"/>
            <a:ext cx="278003" cy="271094"/>
          </a:xfrm>
          <a:custGeom>
            <a:avLst/>
            <a:gdLst>
              <a:gd name="T0" fmla="*/ 1149 w 1149"/>
              <a:gd name="T1" fmla="*/ 80 h 1121"/>
              <a:gd name="T2" fmla="*/ 1065 w 1149"/>
              <a:gd name="T3" fmla="*/ 0 h 1121"/>
              <a:gd name="T4" fmla="*/ 880 w 1149"/>
              <a:gd name="T5" fmla="*/ 213 h 1121"/>
              <a:gd name="T6" fmla="*/ 524 w 1149"/>
              <a:gd name="T7" fmla="*/ 73 h 1121"/>
              <a:gd name="T8" fmla="*/ 0 w 1149"/>
              <a:gd name="T9" fmla="*/ 597 h 1121"/>
              <a:gd name="T10" fmla="*/ 524 w 1149"/>
              <a:gd name="T11" fmla="*/ 1121 h 1121"/>
              <a:gd name="T12" fmla="*/ 1048 w 1149"/>
              <a:gd name="T13" fmla="*/ 597 h 1121"/>
              <a:gd name="T14" fmla="*/ 966 w 1149"/>
              <a:gd name="T15" fmla="*/ 316 h 1121"/>
              <a:gd name="T16" fmla="*/ 1149 w 1149"/>
              <a:gd name="T17" fmla="*/ 80 h 1121"/>
              <a:gd name="T18" fmla="*/ 973 w 1149"/>
              <a:gd name="T19" fmla="*/ 597 h 1121"/>
              <a:gd name="T20" fmla="*/ 524 w 1149"/>
              <a:gd name="T21" fmla="*/ 1046 h 1121"/>
              <a:gd name="T22" fmla="*/ 74 w 1149"/>
              <a:gd name="T23" fmla="*/ 597 h 1121"/>
              <a:gd name="T24" fmla="*/ 524 w 1149"/>
              <a:gd name="T25" fmla="*/ 147 h 1121"/>
              <a:gd name="T26" fmla="*/ 831 w 1149"/>
              <a:gd name="T27" fmla="*/ 269 h 1121"/>
              <a:gd name="T28" fmla="*/ 507 w 1149"/>
              <a:gd name="T29" fmla="*/ 642 h 1121"/>
              <a:gd name="T30" fmla="*/ 266 w 1149"/>
              <a:gd name="T31" fmla="*/ 401 h 1121"/>
              <a:gd name="T32" fmla="*/ 186 w 1149"/>
              <a:gd name="T33" fmla="*/ 562 h 1121"/>
              <a:gd name="T34" fmla="*/ 435 w 1149"/>
              <a:gd name="T35" fmla="*/ 841 h 1121"/>
              <a:gd name="T36" fmla="*/ 494 w 1149"/>
              <a:gd name="T37" fmla="*/ 914 h 1121"/>
              <a:gd name="T38" fmla="*/ 554 w 1149"/>
              <a:gd name="T39" fmla="*/ 844 h 1121"/>
              <a:gd name="T40" fmla="*/ 916 w 1149"/>
              <a:gd name="T41" fmla="*/ 379 h 1121"/>
              <a:gd name="T42" fmla="*/ 973 w 1149"/>
              <a:gd name="T43" fmla="*/ 59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9" h="1121">
                <a:moveTo>
                  <a:pt x="1149" y="80"/>
                </a:moveTo>
                <a:cubicBezTo>
                  <a:pt x="1065" y="0"/>
                  <a:pt x="1065" y="0"/>
                  <a:pt x="1065" y="0"/>
                </a:cubicBezTo>
                <a:cubicBezTo>
                  <a:pt x="880" y="213"/>
                  <a:pt x="880" y="213"/>
                  <a:pt x="880" y="213"/>
                </a:cubicBezTo>
                <a:cubicBezTo>
                  <a:pt x="786" y="126"/>
                  <a:pt x="661" y="73"/>
                  <a:pt x="524" y="73"/>
                </a:cubicBezTo>
                <a:cubicBezTo>
                  <a:pt x="235" y="73"/>
                  <a:pt x="0" y="308"/>
                  <a:pt x="0" y="597"/>
                </a:cubicBezTo>
                <a:cubicBezTo>
                  <a:pt x="0" y="886"/>
                  <a:pt x="235" y="1121"/>
                  <a:pt x="524" y="1121"/>
                </a:cubicBezTo>
                <a:cubicBezTo>
                  <a:pt x="813" y="1121"/>
                  <a:pt x="1048" y="886"/>
                  <a:pt x="1048" y="597"/>
                </a:cubicBezTo>
                <a:cubicBezTo>
                  <a:pt x="1048" y="493"/>
                  <a:pt x="1018" y="397"/>
                  <a:pt x="966" y="316"/>
                </a:cubicBezTo>
                <a:lnTo>
                  <a:pt x="1149" y="80"/>
                </a:lnTo>
                <a:close/>
                <a:moveTo>
                  <a:pt x="973" y="597"/>
                </a:moveTo>
                <a:cubicBezTo>
                  <a:pt x="973" y="845"/>
                  <a:pt x="772" y="1046"/>
                  <a:pt x="524" y="1046"/>
                </a:cubicBezTo>
                <a:cubicBezTo>
                  <a:pt x="276" y="1046"/>
                  <a:pt x="74" y="845"/>
                  <a:pt x="74" y="597"/>
                </a:cubicBezTo>
                <a:cubicBezTo>
                  <a:pt x="74" y="349"/>
                  <a:pt x="276" y="147"/>
                  <a:pt x="524" y="147"/>
                </a:cubicBezTo>
                <a:cubicBezTo>
                  <a:pt x="643" y="147"/>
                  <a:pt x="750" y="194"/>
                  <a:pt x="831" y="269"/>
                </a:cubicBezTo>
                <a:cubicBezTo>
                  <a:pt x="507" y="642"/>
                  <a:pt x="507" y="642"/>
                  <a:pt x="507" y="642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186" y="562"/>
                  <a:pt x="186" y="562"/>
                  <a:pt x="186" y="562"/>
                </a:cubicBezTo>
                <a:cubicBezTo>
                  <a:pt x="435" y="841"/>
                  <a:pt x="435" y="841"/>
                  <a:pt x="435" y="841"/>
                </a:cubicBezTo>
                <a:cubicBezTo>
                  <a:pt x="494" y="914"/>
                  <a:pt x="494" y="914"/>
                  <a:pt x="494" y="914"/>
                </a:cubicBezTo>
                <a:cubicBezTo>
                  <a:pt x="554" y="844"/>
                  <a:pt x="554" y="844"/>
                  <a:pt x="554" y="844"/>
                </a:cubicBezTo>
                <a:cubicBezTo>
                  <a:pt x="916" y="379"/>
                  <a:pt x="916" y="379"/>
                  <a:pt x="916" y="379"/>
                </a:cubicBezTo>
                <a:cubicBezTo>
                  <a:pt x="952" y="443"/>
                  <a:pt x="973" y="518"/>
                  <a:pt x="973" y="597"/>
                </a:cubicBezTo>
                <a:close/>
              </a:path>
            </a:pathLst>
          </a:custGeom>
          <a:solidFill>
            <a:srgbClr val="007AC3"/>
          </a:solidFill>
          <a:ln>
            <a:noFill/>
          </a:ln>
        </p:spPr>
        <p:txBody>
          <a:bodyPr vert="horz" wrap="square" lIns="34281" tIns="17140" rIns="34281" bIns="1714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" name="Group 68"/>
          <p:cNvGrpSpPr/>
          <p:nvPr/>
        </p:nvGrpSpPr>
        <p:grpSpPr>
          <a:xfrm>
            <a:off x="110291" y="1241058"/>
            <a:ext cx="3868997" cy="3309276"/>
            <a:chOff x="4339078" y="1181634"/>
            <a:chExt cx="3868997" cy="3309276"/>
          </a:xfrm>
        </p:grpSpPr>
        <p:grpSp>
          <p:nvGrpSpPr>
            <p:cNvPr id="70" name="Group 69"/>
            <p:cNvGrpSpPr/>
            <p:nvPr/>
          </p:nvGrpSpPr>
          <p:grpSpPr>
            <a:xfrm>
              <a:off x="5097127" y="1241923"/>
              <a:ext cx="3110948" cy="3248987"/>
              <a:chOff x="1222520" y="1446881"/>
              <a:chExt cx="3110948" cy="3248987"/>
            </a:xfrm>
          </p:grpSpPr>
          <p:sp>
            <p:nvSpPr>
              <p:cNvPr id="80" name="Flowchart: Magnetic Disk 79"/>
              <p:cNvSpPr/>
              <p:nvPr/>
            </p:nvSpPr>
            <p:spPr>
              <a:xfrm>
                <a:off x="1222520" y="1446881"/>
                <a:ext cx="3110948" cy="486657"/>
              </a:xfrm>
              <a:prstGeom prst="flowChartMagneticDisk">
                <a:avLst/>
              </a:prstGeom>
              <a:solidFill>
                <a:srgbClr val="007AC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81" name="Flowchart: Magnetic Disk 80"/>
              <p:cNvSpPr/>
              <p:nvPr/>
            </p:nvSpPr>
            <p:spPr>
              <a:xfrm>
                <a:off x="1366638" y="1999347"/>
                <a:ext cx="2822713" cy="486657"/>
              </a:xfrm>
              <a:prstGeom prst="flowChartMagneticDisk">
                <a:avLst/>
              </a:prstGeom>
              <a:solidFill>
                <a:srgbClr val="007AC3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CONSIDERATION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lowchart: Magnetic Disk 81"/>
              <p:cNvSpPr/>
              <p:nvPr/>
            </p:nvSpPr>
            <p:spPr>
              <a:xfrm>
                <a:off x="1575359" y="2551813"/>
                <a:ext cx="2405270" cy="486657"/>
              </a:xfrm>
              <a:prstGeom prst="flowChartMagneticDisk">
                <a:avLst/>
              </a:prstGeom>
              <a:solidFill>
                <a:srgbClr val="1BAAA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PREFERENCE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lowchart: Magnetic Disk 82"/>
              <p:cNvSpPr/>
              <p:nvPr/>
            </p:nvSpPr>
            <p:spPr>
              <a:xfrm>
                <a:off x="1724446" y="3104279"/>
                <a:ext cx="2107096" cy="486657"/>
              </a:xfrm>
              <a:prstGeom prst="flowChartMagneticDisk">
                <a:avLst/>
              </a:prstGeom>
              <a:solidFill>
                <a:srgbClr val="1BAAA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PURCHASE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lowchart: Magnetic Disk 83"/>
              <p:cNvSpPr/>
              <p:nvPr/>
            </p:nvSpPr>
            <p:spPr>
              <a:xfrm>
                <a:off x="1913290" y="3656745"/>
                <a:ext cx="1729409" cy="486657"/>
              </a:xfrm>
              <a:prstGeom prst="flowChartMagneticDisk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LOYALTY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lowchart: Magnetic Disk 84"/>
              <p:cNvSpPr/>
              <p:nvPr/>
            </p:nvSpPr>
            <p:spPr>
              <a:xfrm>
                <a:off x="2077285" y="4209211"/>
                <a:ext cx="1401418" cy="486657"/>
              </a:xfrm>
              <a:prstGeom prst="flowChartMagneticDisk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ADVOCACY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Left Brace 73"/>
            <p:cNvSpPr/>
            <p:nvPr/>
          </p:nvSpPr>
          <p:spPr>
            <a:xfrm>
              <a:off x="4697530" y="1304285"/>
              <a:ext cx="355529" cy="914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Left Brace 74"/>
            <p:cNvSpPr/>
            <p:nvPr/>
          </p:nvSpPr>
          <p:spPr>
            <a:xfrm>
              <a:off x="5033006" y="2409217"/>
              <a:ext cx="355529" cy="914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3917648" y="1603064"/>
              <a:ext cx="1212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BRANDING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4283094" y="2729615"/>
              <a:ext cx="1127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LEAD GEN</a:t>
              </a:r>
              <a:endParaRPr lang="en-US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5282056" y="1412369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“MARATHON CAMPAIGN”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82056" y="1865619"/>
            <a:ext cx="3773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ALL ABOUT RELEVANCY WITH THE SEARCH ENGINES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93715" y="2562904"/>
            <a:ext cx="3513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REACH CONSUMERS TOP AND MID FUNNEL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68242" y="3284574"/>
            <a:ext cx="380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TWO PRONGED APPROACH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ON-SITE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OFF-SITE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SEO IMPORTANT?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296" t="8571" r="3887" b="12857"/>
          <a:stretch>
            <a:fillRect/>
          </a:stretch>
        </p:blipFill>
        <p:spPr bwMode="auto">
          <a:xfrm>
            <a:off x="344824" y="2682711"/>
            <a:ext cx="8365207" cy="19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9"/>
          <p:cNvSpPr txBox="1"/>
          <p:nvPr/>
        </p:nvSpPr>
        <p:spPr>
          <a:xfrm>
            <a:off x="3260957" y="1198413"/>
            <a:ext cx="4274820" cy="1188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70% </a:t>
            </a:r>
            <a:r>
              <a:rPr sz="2000" b="1" spc="10" dirty="0">
                <a:solidFill>
                  <a:srgbClr val="58595B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ea</a:t>
            </a:r>
            <a:r>
              <a:rPr sz="2000" b="1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ch </a:t>
            </a:r>
            <a:r>
              <a:rPr sz="2000" b="1" spc="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nline </a:t>
            </a:r>
            <a:r>
              <a:rPr sz="2000" b="1" spc="10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58595B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58595B"/>
                </a:solidFill>
                <a:latin typeface="Arial"/>
                <a:cs typeface="Arial"/>
              </a:rPr>
              <a:t>e Buying</a:t>
            </a:r>
            <a:endParaRPr sz="2000" b="1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1600" spc="-30" dirty="0">
                <a:solidFill>
                  <a:srgbClr val="58595B"/>
                </a:solidFill>
                <a:latin typeface="Arial"/>
                <a:cs typeface="Arial"/>
              </a:rPr>
              <a:t>P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ospe</a:t>
            </a:r>
            <a:r>
              <a:rPr sz="1600" spc="2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ti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e bu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ers be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in their sea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ch onlin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. </a:t>
            </a:r>
            <a:r>
              <a:rPr sz="1600" spc="5" dirty="0">
                <a:solidFill>
                  <a:srgbClr val="58595B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y the time they visit 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our si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, 60% of the pu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chasing p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ess is al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eady 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omple</a:t>
            </a:r>
            <a:r>
              <a:rPr sz="1600" spc="-10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1825937" y="1046013"/>
            <a:ext cx="1358814" cy="1341751"/>
          </a:xfrm>
          <a:custGeom>
            <a:avLst/>
            <a:gdLst/>
            <a:ahLst/>
            <a:cxnLst/>
            <a:rect l="l" t="t" r="r" b="b"/>
            <a:pathLst>
              <a:path w="2933065" h="2896235">
                <a:moveTo>
                  <a:pt x="1466545" y="0"/>
                </a:moveTo>
                <a:lnTo>
                  <a:pt x="1346440" y="4809"/>
                </a:lnTo>
                <a:lnTo>
                  <a:pt x="1228977" y="18987"/>
                </a:lnTo>
                <a:lnTo>
                  <a:pt x="1114537" y="42158"/>
                </a:lnTo>
                <a:lnTo>
                  <a:pt x="1003499" y="73946"/>
                </a:lnTo>
                <a:lnTo>
                  <a:pt x="896244" y="113976"/>
                </a:lnTo>
                <a:lnTo>
                  <a:pt x="793152" y="161873"/>
                </a:lnTo>
                <a:lnTo>
                  <a:pt x="694604" y="217260"/>
                </a:lnTo>
                <a:lnTo>
                  <a:pt x="600980" y="279763"/>
                </a:lnTo>
                <a:lnTo>
                  <a:pt x="512660" y="349005"/>
                </a:lnTo>
                <a:lnTo>
                  <a:pt x="430025" y="424611"/>
                </a:lnTo>
                <a:lnTo>
                  <a:pt x="353454" y="506206"/>
                </a:lnTo>
                <a:lnTo>
                  <a:pt x="283329" y="593414"/>
                </a:lnTo>
                <a:lnTo>
                  <a:pt x="220030" y="685859"/>
                </a:lnTo>
                <a:lnTo>
                  <a:pt x="163937" y="783167"/>
                </a:lnTo>
                <a:lnTo>
                  <a:pt x="115429" y="884960"/>
                </a:lnTo>
                <a:lnTo>
                  <a:pt x="74889" y="990864"/>
                </a:lnTo>
                <a:lnTo>
                  <a:pt x="42695" y="1100504"/>
                </a:lnTo>
                <a:lnTo>
                  <a:pt x="19229" y="1213503"/>
                </a:lnTo>
                <a:lnTo>
                  <a:pt x="4870" y="1329487"/>
                </a:lnTo>
                <a:lnTo>
                  <a:pt x="0" y="1448079"/>
                </a:lnTo>
                <a:lnTo>
                  <a:pt x="4870" y="1566669"/>
                </a:lnTo>
                <a:lnTo>
                  <a:pt x="19229" y="1682651"/>
                </a:lnTo>
                <a:lnTo>
                  <a:pt x="42695" y="1795649"/>
                </a:lnTo>
                <a:lnTo>
                  <a:pt x="74889" y="1905287"/>
                </a:lnTo>
                <a:lnTo>
                  <a:pt x="115429" y="2011190"/>
                </a:lnTo>
                <a:lnTo>
                  <a:pt x="163937" y="2112983"/>
                </a:lnTo>
                <a:lnTo>
                  <a:pt x="220030" y="2210289"/>
                </a:lnTo>
                <a:lnTo>
                  <a:pt x="283329" y="2302734"/>
                </a:lnTo>
                <a:lnTo>
                  <a:pt x="353454" y="2389941"/>
                </a:lnTo>
                <a:lnTo>
                  <a:pt x="430025" y="2471535"/>
                </a:lnTo>
                <a:lnTo>
                  <a:pt x="512660" y="2547141"/>
                </a:lnTo>
                <a:lnTo>
                  <a:pt x="600980" y="2616383"/>
                </a:lnTo>
                <a:lnTo>
                  <a:pt x="694604" y="2678885"/>
                </a:lnTo>
                <a:lnTo>
                  <a:pt x="793152" y="2734272"/>
                </a:lnTo>
                <a:lnTo>
                  <a:pt x="896244" y="2782169"/>
                </a:lnTo>
                <a:lnTo>
                  <a:pt x="1003499" y="2822199"/>
                </a:lnTo>
                <a:lnTo>
                  <a:pt x="1114537" y="2853987"/>
                </a:lnTo>
                <a:lnTo>
                  <a:pt x="1228977" y="2877158"/>
                </a:lnTo>
                <a:lnTo>
                  <a:pt x="1346440" y="2891336"/>
                </a:lnTo>
                <a:lnTo>
                  <a:pt x="1466545" y="2896146"/>
                </a:lnTo>
                <a:lnTo>
                  <a:pt x="1586648" y="2891336"/>
                </a:lnTo>
                <a:lnTo>
                  <a:pt x="1704109" y="2877158"/>
                </a:lnTo>
                <a:lnTo>
                  <a:pt x="1818548" y="2853987"/>
                </a:lnTo>
                <a:lnTo>
                  <a:pt x="1929585" y="2822199"/>
                </a:lnTo>
                <a:lnTo>
                  <a:pt x="2036838" y="2782169"/>
                </a:lnTo>
                <a:lnTo>
                  <a:pt x="2139929" y="2734272"/>
                </a:lnTo>
                <a:lnTo>
                  <a:pt x="2238476" y="2678885"/>
                </a:lnTo>
                <a:lnTo>
                  <a:pt x="2332100" y="2616383"/>
                </a:lnTo>
                <a:lnTo>
                  <a:pt x="2420419" y="2547141"/>
                </a:lnTo>
                <a:lnTo>
                  <a:pt x="2492631" y="2481072"/>
                </a:lnTo>
                <a:lnTo>
                  <a:pt x="1466545" y="2481072"/>
                </a:lnTo>
                <a:lnTo>
                  <a:pt x="1380868" y="2477641"/>
                </a:lnTo>
                <a:lnTo>
                  <a:pt x="1297075" y="2467527"/>
                </a:lnTo>
                <a:lnTo>
                  <a:pt x="1215438" y="2450998"/>
                </a:lnTo>
                <a:lnTo>
                  <a:pt x="1136228" y="2428321"/>
                </a:lnTo>
                <a:lnTo>
                  <a:pt x="1059717" y="2399766"/>
                </a:lnTo>
                <a:lnTo>
                  <a:pt x="986176" y="2365599"/>
                </a:lnTo>
                <a:lnTo>
                  <a:pt x="915876" y="2326088"/>
                </a:lnTo>
                <a:lnTo>
                  <a:pt x="849088" y="2281501"/>
                </a:lnTo>
                <a:lnTo>
                  <a:pt x="786084" y="2232107"/>
                </a:lnTo>
                <a:lnTo>
                  <a:pt x="727135" y="2178173"/>
                </a:lnTo>
                <a:lnTo>
                  <a:pt x="672512" y="2119967"/>
                </a:lnTo>
                <a:lnTo>
                  <a:pt x="622488" y="2057757"/>
                </a:lnTo>
                <a:lnTo>
                  <a:pt x="577332" y="1991811"/>
                </a:lnTo>
                <a:lnTo>
                  <a:pt x="537317" y="1922397"/>
                </a:lnTo>
                <a:lnTo>
                  <a:pt x="502714" y="1849782"/>
                </a:lnTo>
                <a:lnTo>
                  <a:pt x="473793" y="1774235"/>
                </a:lnTo>
                <a:lnTo>
                  <a:pt x="450827" y="1696023"/>
                </a:lnTo>
                <a:lnTo>
                  <a:pt x="434087" y="1615414"/>
                </a:lnTo>
                <a:lnTo>
                  <a:pt x="423844" y="1532677"/>
                </a:lnTo>
                <a:lnTo>
                  <a:pt x="420369" y="1448079"/>
                </a:lnTo>
                <a:lnTo>
                  <a:pt x="423844" y="1363479"/>
                </a:lnTo>
                <a:lnTo>
                  <a:pt x="434087" y="1280740"/>
                </a:lnTo>
                <a:lnTo>
                  <a:pt x="450827" y="1200130"/>
                </a:lnTo>
                <a:lnTo>
                  <a:pt x="473793" y="1121917"/>
                </a:lnTo>
                <a:lnTo>
                  <a:pt x="502714" y="1046369"/>
                </a:lnTo>
                <a:lnTo>
                  <a:pt x="537317" y="973753"/>
                </a:lnTo>
                <a:lnTo>
                  <a:pt x="577332" y="904337"/>
                </a:lnTo>
                <a:lnTo>
                  <a:pt x="622488" y="838391"/>
                </a:lnTo>
                <a:lnTo>
                  <a:pt x="672512" y="776180"/>
                </a:lnTo>
                <a:lnTo>
                  <a:pt x="727135" y="717973"/>
                </a:lnTo>
                <a:lnTo>
                  <a:pt x="786084" y="664039"/>
                </a:lnTo>
                <a:lnTo>
                  <a:pt x="849088" y="614644"/>
                </a:lnTo>
                <a:lnTo>
                  <a:pt x="915876" y="570058"/>
                </a:lnTo>
                <a:lnTo>
                  <a:pt x="986176" y="530547"/>
                </a:lnTo>
                <a:lnTo>
                  <a:pt x="1059717" y="496380"/>
                </a:lnTo>
                <a:lnTo>
                  <a:pt x="1136228" y="467824"/>
                </a:lnTo>
                <a:lnTo>
                  <a:pt x="1215438" y="445147"/>
                </a:lnTo>
                <a:lnTo>
                  <a:pt x="1297075" y="428618"/>
                </a:lnTo>
                <a:lnTo>
                  <a:pt x="1380868" y="418504"/>
                </a:lnTo>
                <a:lnTo>
                  <a:pt x="1466545" y="415074"/>
                </a:lnTo>
                <a:lnTo>
                  <a:pt x="2492629" y="415074"/>
                </a:lnTo>
                <a:lnTo>
                  <a:pt x="2420419" y="349005"/>
                </a:lnTo>
                <a:lnTo>
                  <a:pt x="2332100" y="279763"/>
                </a:lnTo>
                <a:lnTo>
                  <a:pt x="2238476" y="217260"/>
                </a:lnTo>
                <a:lnTo>
                  <a:pt x="2139929" y="161873"/>
                </a:lnTo>
                <a:lnTo>
                  <a:pt x="2036838" y="113976"/>
                </a:lnTo>
                <a:lnTo>
                  <a:pt x="1929585" y="73946"/>
                </a:lnTo>
                <a:lnTo>
                  <a:pt x="1818548" y="42158"/>
                </a:lnTo>
                <a:lnTo>
                  <a:pt x="1704109" y="18987"/>
                </a:lnTo>
                <a:lnTo>
                  <a:pt x="1586648" y="4809"/>
                </a:lnTo>
                <a:lnTo>
                  <a:pt x="1466545" y="0"/>
                </a:lnTo>
                <a:close/>
              </a:path>
              <a:path w="2933065" h="2896235">
                <a:moveTo>
                  <a:pt x="2492629" y="415074"/>
                </a:moveTo>
                <a:lnTo>
                  <a:pt x="1466545" y="415074"/>
                </a:lnTo>
                <a:lnTo>
                  <a:pt x="1552222" y="418504"/>
                </a:lnTo>
                <a:lnTo>
                  <a:pt x="1636014" y="428618"/>
                </a:lnTo>
                <a:lnTo>
                  <a:pt x="1717651" y="445147"/>
                </a:lnTo>
                <a:lnTo>
                  <a:pt x="1796861" y="467824"/>
                </a:lnTo>
                <a:lnTo>
                  <a:pt x="1873372" y="496380"/>
                </a:lnTo>
                <a:lnTo>
                  <a:pt x="1946914" y="530547"/>
                </a:lnTo>
                <a:lnTo>
                  <a:pt x="2017214" y="570058"/>
                </a:lnTo>
                <a:lnTo>
                  <a:pt x="2084002" y="614644"/>
                </a:lnTo>
                <a:lnTo>
                  <a:pt x="2147006" y="664039"/>
                </a:lnTo>
                <a:lnTo>
                  <a:pt x="2205955" y="717973"/>
                </a:lnTo>
                <a:lnTo>
                  <a:pt x="2260577" y="776180"/>
                </a:lnTo>
                <a:lnTo>
                  <a:pt x="2310602" y="838391"/>
                </a:lnTo>
                <a:lnTo>
                  <a:pt x="2355757" y="904337"/>
                </a:lnTo>
                <a:lnTo>
                  <a:pt x="2395772" y="973753"/>
                </a:lnTo>
                <a:lnTo>
                  <a:pt x="2430376" y="1046369"/>
                </a:lnTo>
                <a:lnTo>
                  <a:pt x="2459296" y="1121917"/>
                </a:lnTo>
                <a:lnTo>
                  <a:pt x="2482262" y="1200130"/>
                </a:lnTo>
                <a:lnTo>
                  <a:pt x="2499002" y="1280740"/>
                </a:lnTo>
                <a:lnTo>
                  <a:pt x="2509245" y="1363479"/>
                </a:lnTo>
                <a:lnTo>
                  <a:pt x="2512720" y="1448079"/>
                </a:lnTo>
                <a:lnTo>
                  <a:pt x="2509245" y="1532677"/>
                </a:lnTo>
                <a:lnTo>
                  <a:pt x="2499002" y="1615414"/>
                </a:lnTo>
                <a:lnTo>
                  <a:pt x="2482262" y="1696023"/>
                </a:lnTo>
                <a:lnTo>
                  <a:pt x="2459296" y="1774235"/>
                </a:lnTo>
                <a:lnTo>
                  <a:pt x="2430376" y="1849782"/>
                </a:lnTo>
                <a:lnTo>
                  <a:pt x="2395772" y="1922397"/>
                </a:lnTo>
                <a:lnTo>
                  <a:pt x="2355757" y="1991811"/>
                </a:lnTo>
                <a:lnTo>
                  <a:pt x="2310602" y="2057757"/>
                </a:lnTo>
                <a:lnTo>
                  <a:pt x="2260577" y="2119967"/>
                </a:lnTo>
                <a:lnTo>
                  <a:pt x="2205955" y="2178173"/>
                </a:lnTo>
                <a:lnTo>
                  <a:pt x="2147006" y="2232107"/>
                </a:lnTo>
                <a:lnTo>
                  <a:pt x="2084002" y="2281501"/>
                </a:lnTo>
                <a:lnTo>
                  <a:pt x="2017214" y="2326088"/>
                </a:lnTo>
                <a:lnTo>
                  <a:pt x="1946914" y="2365599"/>
                </a:lnTo>
                <a:lnTo>
                  <a:pt x="1873372" y="2399766"/>
                </a:lnTo>
                <a:lnTo>
                  <a:pt x="1796861" y="2428321"/>
                </a:lnTo>
                <a:lnTo>
                  <a:pt x="1717651" y="2450998"/>
                </a:lnTo>
                <a:lnTo>
                  <a:pt x="1636014" y="2467527"/>
                </a:lnTo>
                <a:lnTo>
                  <a:pt x="1552222" y="2477641"/>
                </a:lnTo>
                <a:lnTo>
                  <a:pt x="1466545" y="2481072"/>
                </a:lnTo>
                <a:lnTo>
                  <a:pt x="2492631" y="2481072"/>
                </a:lnTo>
                <a:lnTo>
                  <a:pt x="2579623" y="2389941"/>
                </a:lnTo>
                <a:lnTo>
                  <a:pt x="2649748" y="2302734"/>
                </a:lnTo>
                <a:lnTo>
                  <a:pt x="2713047" y="2210289"/>
                </a:lnTo>
                <a:lnTo>
                  <a:pt x="2769140" y="2112983"/>
                </a:lnTo>
                <a:lnTo>
                  <a:pt x="2817647" y="2011190"/>
                </a:lnTo>
                <a:lnTo>
                  <a:pt x="2858188" y="1905287"/>
                </a:lnTo>
                <a:lnTo>
                  <a:pt x="2890381" y="1795649"/>
                </a:lnTo>
                <a:lnTo>
                  <a:pt x="2913848" y="1682651"/>
                </a:lnTo>
                <a:lnTo>
                  <a:pt x="2928206" y="1566669"/>
                </a:lnTo>
                <a:lnTo>
                  <a:pt x="2933077" y="1448079"/>
                </a:lnTo>
                <a:lnTo>
                  <a:pt x="2928206" y="1329487"/>
                </a:lnTo>
                <a:lnTo>
                  <a:pt x="2913848" y="1213503"/>
                </a:lnTo>
                <a:lnTo>
                  <a:pt x="2890381" y="1100504"/>
                </a:lnTo>
                <a:lnTo>
                  <a:pt x="2858188" y="990864"/>
                </a:lnTo>
                <a:lnTo>
                  <a:pt x="2817647" y="884960"/>
                </a:lnTo>
                <a:lnTo>
                  <a:pt x="2769140" y="783167"/>
                </a:lnTo>
                <a:lnTo>
                  <a:pt x="2713047" y="685859"/>
                </a:lnTo>
                <a:lnTo>
                  <a:pt x="2649748" y="593414"/>
                </a:lnTo>
                <a:lnTo>
                  <a:pt x="2579623" y="506206"/>
                </a:lnTo>
                <a:lnTo>
                  <a:pt x="2503054" y="424611"/>
                </a:lnTo>
                <a:lnTo>
                  <a:pt x="2492629" y="4150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 rot="6830265">
            <a:off x="1856532" y="1044808"/>
            <a:ext cx="1328219" cy="1341751"/>
          </a:xfrm>
          <a:custGeom>
            <a:avLst/>
            <a:gdLst/>
            <a:ahLst/>
            <a:cxnLst/>
            <a:rect l="l" t="t" r="r" b="b"/>
            <a:pathLst>
              <a:path w="2867025" h="2896235">
                <a:moveTo>
                  <a:pt x="407111" y="1772361"/>
                </a:moveTo>
                <a:lnTo>
                  <a:pt x="0" y="1878202"/>
                </a:lnTo>
                <a:lnTo>
                  <a:pt x="30645" y="1965332"/>
                </a:lnTo>
                <a:lnTo>
                  <a:pt x="66660" y="2049857"/>
                </a:lnTo>
                <a:lnTo>
                  <a:pt x="107840" y="2131574"/>
                </a:lnTo>
                <a:lnTo>
                  <a:pt x="153983" y="2210286"/>
                </a:lnTo>
                <a:lnTo>
                  <a:pt x="204880" y="2285784"/>
                </a:lnTo>
                <a:lnTo>
                  <a:pt x="260332" y="2357872"/>
                </a:lnTo>
                <a:lnTo>
                  <a:pt x="320133" y="2426348"/>
                </a:lnTo>
                <a:lnTo>
                  <a:pt x="384079" y="2491011"/>
                </a:lnTo>
                <a:lnTo>
                  <a:pt x="451966" y="2551657"/>
                </a:lnTo>
                <a:lnTo>
                  <a:pt x="523590" y="2608087"/>
                </a:lnTo>
                <a:lnTo>
                  <a:pt x="598748" y="2660099"/>
                </a:lnTo>
                <a:lnTo>
                  <a:pt x="677234" y="2707491"/>
                </a:lnTo>
                <a:lnTo>
                  <a:pt x="758846" y="2750062"/>
                </a:lnTo>
                <a:lnTo>
                  <a:pt x="843379" y="2787610"/>
                </a:lnTo>
                <a:lnTo>
                  <a:pt x="930628" y="2819934"/>
                </a:lnTo>
                <a:lnTo>
                  <a:pt x="1020391" y="2846833"/>
                </a:lnTo>
                <a:lnTo>
                  <a:pt x="1112463" y="2868105"/>
                </a:lnTo>
                <a:lnTo>
                  <a:pt x="1206640" y="2883549"/>
                </a:lnTo>
                <a:lnTo>
                  <a:pt x="1302717" y="2892963"/>
                </a:lnTo>
                <a:lnTo>
                  <a:pt x="1400492" y="2896146"/>
                </a:lnTo>
                <a:lnTo>
                  <a:pt x="1520595" y="2891336"/>
                </a:lnTo>
                <a:lnTo>
                  <a:pt x="1638056" y="2877158"/>
                </a:lnTo>
                <a:lnTo>
                  <a:pt x="1752495" y="2853987"/>
                </a:lnTo>
                <a:lnTo>
                  <a:pt x="1863532" y="2822199"/>
                </a:lnTo>
                <a:lnTo>
                  <a:pt x="1970786" y="2782169"/>
                </a:lnTo>
                <a:lnTo>
                  <a:pt x="2073876" y="2734272"/>
                </a:lnTo>
                <a:lnTo>
                  <a:pt x="2172424" y="2678885"/>
                </a:lnTo>
                <a:lnTo>
                  <a:pt x="2266047" y="2616382"/>
                </a:lnTo>
                <a:lnTo>
                  <a:pt x="2354366" y="2547140"/>
                </a:lnTo>
                <a:lnTo>
                  <a:pt x="2426577" y="2481072"/>
                </a:lnTo>
                <a:lnTo>
                  <a:pt x="1400492" y="2481072"/>
                </a:lnTo>
                <a:lnTo>
                  <a:pt x="1331704" y="2478863"/>
                </a:lnTo>
                <a:lnTo>
                  <a:pt x="1264092" y="2472331"/>
                </a:lnTo>
                <a:lnTo>
                  <a:pt x="1197795" y="2461612"/>
                </a:lnTo>
                <a:lnTo>
                  <a:pt x="1132952" y="2446844"/>
                </a:lnTo>
                <a:lnTo>
                  <a:pt x="1069702" y="2428166"/>
                </a:lnTo>
                <a:lnTo>
                  <a:pt x="1008187" y="2405714"/>
                </a:lnTo>
                <a:lnTo>
                  <a:pt x="948544" y="2379627"/>
                </a:lnTo>
                <a:lnTo>
                  <a:pt x="890913" y="2350042"/>
                </a:lnTo>
                <a:lnTo>
                  <a:pt x="835435" y="2317097"/>
                </a:lnTo>
                <a:lnTo>
                  <a:pt x="782248" y="2280931"/>
                </a:lnTo>
                <a:lnTo>
                  <a:pt x="731492" y="2241680"/>
                </a:lnTo>
                <a:lnTo>
                  <a:pt x="683307" y="2199482"/>
                </a:lnTo>
                <a:lnTo>
                  <a:pt x="637832" y="2154476"/>
                </a:lnTo>
                <a:lnTo>
                  <a:pt x="595207" y="2106798"/>
                </a:lnTo>
                <a:lnTo>
                  <a:pt x="555570" y="2056588"/>
                </a:lnTo>
                <a:lnTo>
                  <a:pt x="519063" y="2003982"/>
                </a:lnTo>
                <a:lnTo>
                  <a:pt x="485824" y="1949119"/>
                </a:lnTo>
                <a:lnTo>
                  <a:pt x="455992" y="1892136"/>
                </a:lnTo>
                <a:lnTo>
                  <a:pt x="429708" y="1833170"/>
                </a:lnTo>
                <a:lnTo>
                  <a:pt x="407111" y="1772361"/>
                </a:lnTo>
                <a:close/>
              </a:path>
              <a:path w="2867025" h="2896235">
                <a:moveTo>
                  <a:pt x="1400492" y="0"/>
                </a:moveTo>
                <a:lnTo>
                  <a:pt x="1400492" y="415074"/>
                </a:lnTo>
                <a:lnTo>
                  <a:pt x="1486169" y="418504"/>
                </a:lnTo>
                <a:lnTo>
                  <a:pt x="1569962" y="428618"/>
                </a:lnTo>
                <a:lnTo>
                  <a:pt x="1651599" y="445147"/>
                </a:lnTo>
                <a:lnTo>
                  <a:pt x="1730808" y="467824"/>
                </a:lnTo>
                <a:lnTo>
                  <a:pt x="1807319" y="496379"/>
                </a:lnTo>
                <a:lnTo>
                  <a:pt x="1880861" y="530547"/>
                </a:lnTo>
                <a:lnTo>
                  <a:pt x="1951161" y="570057"/>
                </a:lnTo>
                <a:lnTo>
                  <a:pt x="2017949" y="614644"/>
                </a:lnTo>
                <a:lnTo>
                  <a:pt x="2080953" y="664038"/>
                </a:lnTo>
                <a:lnTo>
                  <a:pt x="2139902" y="717972"/>
                </a:lnTo>
                <a:lnTo>
                  <a:pt x="2194524" y="776178"/>
                </a:lnTo>
                <a:lnTo>
                  <a:pt x="2244549" y="838388"/>
                </a:lnTo>
                <a:lnTo>
                  <a:pt x="2289705" y="904334"/>
                </a:lnTo>
                <a:lnTo>
                  <a:pt x="2329720" y="973748"/>
                </a:lnTo>
                <a:lnTo>
                  <a:pt x="2364323" y="1046363"/>
                </a:lnTo>
                <a:lnTo>
                  <a:pt x="2393243" y="1121910"/>
                </a:lnTo>
                <a:lnTo>
                  <a:pt x="2416209" y="1200122"/>
                </a:lnTo>
                <a:lnTo>
                  <a:pt x="2432949" y="1280731"/>
                </a:lnTo>
                <a:lnTo>
                  <a:pt x="2443193" y="1363468"/>
                </a:lnTo>
                <a:lnTo>
                  <a:pt x="2446667" y="1448066"/>
                </a:lnTo>
                <a:lnTo>
                  <a:pt x="2443193" y="1532664"/>
                </a:lnTo>
                <a:lnTo>
                  <a:pt x="2432949" y="1615402"/>
                </a:lnTo>
                <a:lnTo>
                  <a:pt x="2416209" y="1696011"/>
                </a:lnTo>
                <a:lnTo>
                  <a:pt x="2393243" y="1774223"/>
                </a:lnTo>
                <a:lnTo>
                  <a:pt x="2364323" y="1849771"/>
                </a:lnTo>
                <a:lnTo>
                  <a:pt x="2329720" y="1922387"/>
                </a:lnTo>
                <a:lnTo>
                  <a:pt x="2289705" y="1991802"/>
                </a:lnTo>
                <a:lnTo>
                  <a:pt x="2244549" y="2057749"/>
                </a:lnTo>
                <a:lnTo>
                  <a:pt x="2194524" y="2119960"/>
                </a:lnTo>
                <a:lnTo>
                  <a:pt x="2139902" y="2178167"/>
                </a:lnTo>
                <a:lnTo>
                  <a:pt x="2080953" y="2232102"/>
                </a:lnTo>
                <a:lnTo>
                  <a:pt x="2017949" y="2281497"/>
                </a:lnTo>
                <a:lnTo>
                  <a:pt x="1951161" y="2326084"/>
                </a:lnTo>
                <a:lnTo>
                  <a:pt x="1880861" y="2365596"/>
                </a:lnTo>
                <a:lnTo>
                  <a:pt x="1807319" y="2399764"/>
                </a:lnTo>
                <a:lnTo>
                  <a:pt x="1730808" y="2428320"/>
                </a:lnTo>
                <a:lnTo>
                  <a:pt x="1651599" y="2450997"/>
                </a:lnTo>
                <a:lnTo>
                  <a:pt x="1569962" y="2467526"/>
                </a:lnTo>
                <a:lnTo>
                  <a:pt x="1486169" y="2477641"/>
                </a:lnTo>
                <a:lnTo>
                  <a:pt x="1400492" y="2481072"/>
                </a:lnTo>
                <a:lnTo>
                  <a:pt x="2426577" y="2481072"/>
                </a:lnTo>
                <a:lnTo>
                  <a:pt x="2513571" y="2389939"/>
                </a:lnTo>
                <a:lnTo>
                  <a:pt x="2583695" y="2302731"/>
                </a:lnTo>
                <a:lnTo>
                  <a:pt x="2646996" y="2210284"/>
                </a:lnTo>
                <a:lnTo>
                  <a:pt x="2703088" y="2112979"/>
                </a:lnTo>
                <a:lnTo>
                  <a:pt x="2751595" y="2011185"/>
                </a:lnTo>
                <a:lnTo>
                  <a:pt x="2792135" y="1905281"/>
                </a:lnTo>
                <a:lnTo>
                  <a:pt x="2824329" y="1795641"/>
                </a:lnTo>
                <a:lnTo>
                  <a:pt x="2847795" y="1682642"/>
                </a:lnTo>
                <a:lnTo>
                  <a:pt x="2862154" y="1566658"/>
                </a:lnTo>
                <a:lnTo>
                  <a:pt x="2867025" y="1448066"/>
                </a:lnTo>
                <a:lnTo>
                  <a:pt x="2862154" y="1329476"/>
                </a:lnTo>
                <a:lnTo>
                  <a:pt x="2847795" y="1213494"/>
                </a:lnTo>
                <a:lnTo>
                  <a:pt x="2824329" y="1100496"/>
                </a:lnTo>
                <a:lnTo>
                  <a:pt x="2792135" y="990858"/>
                </a:lnTo>
                <a:lnTo>
                  <a:pt x="2751595" y="884955"/>
                </a:lnTo>
                <a:lnTo>
                  <a:pt x="2703088" y="783162"/>
                </a:lnTo>
                <a:lnTo>
                  <a:pt x="2646995" y="685856"/>
                </a:lnTo>
                <a:lnTo>
                  <a:pt x="2583695" y="593411"/>
                </a:lnTo>
                <a:lnTo>
                  <a:pt x="2513571" y="506204"/>
                </a:lnTo>
                <a:lnTo>
                  <a:pt x="2437001" y="424610"/>
                </a:lnTo>
                <a:lnTo>
                  <a:pt x="2354366" y="349004"/>
                </a:lnTo>
                <a:lnTo>
                  <a:pt x="2266047" y="279762"/>
                </a:lnTo>
                <a:lnTo>
                  <a:pt x="2172424" y="217260"/>
                </a:lnTo>
                <a:lnTo>
                  <a:pt x="2073876" y="161873"/>
                </a:lnTo>
                <a:lnTo>
                  <a:pt x="1970786" y="113976"/>
                </a:lnTo>
                <a:lnTo>
                  <a:pt x="1863532" y="73946"/>
                </a:lnTo>
                <a:lnTo>
                  <a:pt x="1752495" y="42158"/>
                </a:lnTo>
                <a:lnTo>
                  <a:pt x="1638056" y="18987"/>
                </a:lnTo>
                <a:lnTo>
                  <a:pt x="1520595" y="4809"/>
                </a:lnTo>
                <a:lnTo>
                  <a:pt x="1400492" y="0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 txBox="1"/>
          <p:nvPr/>
        </p:nvSpPr>
        <p:spPr>
          <a:xfrm>
            <a:off x="2133340" y="1342165"/>
            <a:ext cx="104098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solidFill>
                  <a:srgbClr val="58595B"/>
                </a:solidFill>
                <a:latin typeface="Arial"/>
                <a:cs typeface="Arial"/>
              </a:rPr>
              <a:t>70</a:t>
            </a:r>
            <a:endParaRPr sz="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SEO WORK?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TWO PRONGED APPROACH</a:t>
            </a:r>
            <a:endParaRPr lang="en-US" dirty="0"/>
          </a:p>
        </p:txBody>
      </p:sp>
      <p:sp>
        <p:nvSpPr>
          <p:cNvPr id="13" name="object 10"/>
          <p:cNvSpPr txBox="1"/>
          <p:nvPr/>
        </p:nvSpPr>
        <p:spPr>
          <a:xfrm>
            <a:off x="4703329" y="2383099"/>
            <a:ext cx="8644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300" dirty="0">
                <a:solidFill>
                  <a:srgbClr val="007AC3"/>
                </a:solidFill>
                <a:latin typeface="Arial"/>
                <a:cs typeface="Arial"/>
              </a:rPr>
              <a:t>SEO</a:t>
            </a:r>
          </a:p>
        </p:txBody>
      </p:sp>
      <p:sp>
        <p:nvSpPr>
          <p:cNvPr id="14" name="object 12"/>
          <p:cNvSpPr txBox="1"/>
          <p:nvPr/>
        </p:nvSpPr>
        <p:spPr>
          <a:xfrm>
            <a:off x="1918735" y="2698172"/>
            <a:ext cx="1332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Ind</a:t>
            </a:r>
            <a:r>
              <a:rPr sz="1400" b="1" cap="all" spc="-2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xabili</a:t>
            </a:r>
            <a:r>
              <a:rPr sz="1400" b="1" cap="all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endParaRPr sz="1400" cap="all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69712" y="1672791"/>
            <a:ext cx="971245" cy="945207"/>
            <a:chOff x="2004566" y="1329193"/>
            <a:chExt cx="1176020" cy="1159510"/>
          </a:xfrm>
        </p:grpSpPr>
        <p:sp>
          <p:nvSpPr>
            <p:cNvPr id="15" name="object 13"/>
            <p:cNvSpPr/>
            <p:nvPr/>
          </p:nvSpPr>
          <p:spPr>
            <a:xfrm>
              <a:off x="2004566" y="1329193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2084399" y="1407918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2319735" y="1840674"/>
              <a:ext cx="588010" cy="292735"/>
            </a:xfrm>
            <a:custGeom>
              <a:avLst/>
              <a:gdLst/>
              <a:ahLst/>
              <a:cxnLst/>
              <a:rect l="l" t="t" r="r" b="b"/>
              <a:pathLst>
                <a:path w="588010" h="292735">
                  <a:moveTo>
                    <a:pt x="587654" y="0"/>
                  </a:moveTo>
                  <a:lnTo>
                    <a:pt x="99821" y="0"/>
                  </a:lnTo>
                  <a:lnTo>
                    <a:pt x="0" y="292277"/>
                  </a:lnTo>
                  <a:lnTo>
                    <a:pt x="487819" y="292277"/>
                  </a:lnTo>
                  <a:lnTo>
                    <a:pt x="587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2303030" y="1681015"/>
              <a:ext cx="515620" cy="385445"/>
            </a:xfrm>
            <a:custGeom>
              <a:avLst/>
              <a:gdLst/>
              <a:ahLst/>
              <a:cxnLst/>
              <a:rect l="l" t="t" r="r" b="b"/>
              <a:pathLst>
                <a:path w="515619" h="385444">
                  <a:moveTo>
                    <a:pt x="269379" y="0"/>
                  </a:moveTo>
                  <a:lnTo>
                    <a:pt x="31991" y="0"/>
                  </a:lnTo>
                  <a:lnTo>
                    <a:pt x="0" y="74650"/>
                  </a:lnTo>
                  <a:lnTo>
                    <a:pt x="0" y="384937"/>
                  </a:lnTo>
                  <a:lnTo>
                    <a:pt x="82461" y="143510"/>
                  </a:lnTo>
                  <a:lnTo>
                    <a:pt x="88074" y="127012"/>
                  </a:lnTo>
                  <a:lnTo>
                    <a:pt x="515556" y="127012"/>
                  </a:lnTo>
                  <a:lnTo>
                    <a:pt x="515556" y="74650"/>
                  </a:lnTo>
                  <a:lnTo>
                    <a:pt x="335038" y="74650"/>
                  </a:lnTo>
                  <a:lnTo>
                    <a:pt x="269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/>
          <p:cNvSpPr txBox="1"/>
          <p:nvPr/>
        </p:nvSpPr>
        <p:spPr>
          <a:xfrm>
            <a:off x="2976385" y="4259196"/>
            <a:ext cx="11852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Rel</a:t>
            </a:r>
            <a:r>
              <a:rPr sz="1400" b="1" cap="all" spc="-1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1400" b="1" cap="all" spc="-15" dirty="0">
                <a:solidFill>
                  <a:srgbClr val="58595B"/>
                </a:solidFill>
                <a:latin typeface="Arial"/>
                <a:cs typeface="Arial"/>
              </a:rPr>
              <a:t>v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an</a:t>
            </a:r>
            <a:r>
              <a:rPr sz="1400" b="1" cap="all" spc="-15" dirty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endParaRPr sz="1500" cap="all" dirty="0"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97104" y="3200733"/>
            <a:ext cx="873862" cy="891432"/>
            <a:chOff x="3226439" y="3150870"/>
            <a:chExt cx="1176020" cy="1159510"/>
          </a:xfrm>
        </p:grpSpPr>
        <p:sp>
          <p:nvSpPr>
            <p:cNvPr id="20" name="object 18"/>
            <p:cNvSpPr/>
            <p:nvPr/>
          </p:nvSpPr>
          <p:spPr>
            <a:xfrm>
              <a:off x="3226439" y="3150870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4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09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4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3306273" y="3229595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3534434" y="3458819"/>
              <a:ext cx="238760" cy="226695"/>
            </a:xfrm>
            <a:custGeom>
              <a:avLst/>
              <a:gdLst/>
              <a:ahLst/>
              <a:cxnLst/>
              <a:rect l="l" t="t" r="r" b="b"/>
              <a:pathLst>
                <a:path w="238760" h="226695">
                  <a:moveTo>
                    <a:pt x="86855" y="0"/>
                  </a:moveTo>
                  <a:lnTo>
                    <a:pt x="0" y="84556"/>
                  </a:lnTo>
                  <a:lnTo>
                    <a:pt x="100901" y="182791"/>
                  </a:lnTo>
                  <a:lnTo>
                    <a:pt x="55892" y="226606"/>
                  </a:lnTo>
                  <a:lnTo>
                    <a:pt x="238137" y="226606"/>
                  </a:lnTo>
                  <a:lnTo>
                    <a:pt x="238146" y="98221"/>
                  </a:lnTo>
                  <a:lnTo>
                    <a:pt x="187769" y="98221"/>
                  </a:lnTo>
                  <a:lnTo>
                    <a:pt x="86855" y="0"/>
                  </a:lnTo>
                  <a:close/>
                </a:path>
                <a:path w="238760" h="226695">
                  <a:moveTo>
                    <a:pt x="238150" y="49161"/>
                  </a:moveTo>
                  <a:lnTo>
                    <a:pt x="187769" y="98221"/>
                  </a:lnTo>
                  <a:lnTo>
                    <a:pt x="238146" y="98221"/>
                  </a:lnTo>
                  <a:lnTo>
                    <a:pt x="238150" y="4916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3861541" y="3772007"/>
              <a:ext cx="238760" cy="226695"/>
            </a:xfrm>
            <a:custGeom>
              <a:avLst/>
              <a:gdLst/>
              <a:ahLst/>
              <a:cxnLst/>
              <a:rect l="l" t="t" r="r" b="b"/>
              <a:pathLst>
                <a:path w="238760" h="226695">
                  <a:moveTo>
                    <a:pt x="224116" y="128397"/>
                  </a:moveTo>
                  <a:lnTo>
                    <a:pt x="50406" y="128397"/>
                  </a:lnTo>
                  <a:lnTo>
                    <a:pt x="151295" y="226631"/>
                  </a:lnTo>
                  <a:lnTo>
                    <a:pt x="238150" y="142062"/>
                  </a:lnTo>
                  <a:lnTo>
                    <a:pt x="224116" y="128397"/>
                  </a:lnTo>
                  <a:close/>
                </a:path>
                <a:path w="238760" h="226695">
                  <a:moveTo>
                    <a:pt x="182257" y="0"/>
                  </a:moveTo>
                  <a:lnTo>
                    <a:pt x="12" y="0"/>
                  </a:lnTo>
                  <a:lnTo>
                    <a:pt x="0" y="177469"/>
                  </a:lnTo>
                  <a:lnTo>
                    <a:pt x="50406" y="128397"/>
                  </a:lnTo>
                  <a:lnTo>
                    <a:pt x="224116" y="128397"/>
                  </a:lnTo>
                  <a:lnTo>
                    <a:pt x="137248" y="43815"/>
                  </a:lnTo>
                  <a:lnTo>
                    <a:pt x="18225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861546" y="3453571"/>
              <a:ext cx="233045" cy="232410"/>
            </a:xfrm>
            <a:custGeom>
              <a:avLst/>
              <a:gdLst/>
              <a:ahLst/>
              <a:cxnLst/>
              <a:rect l="l" t="t" r="r" b="b"/>
              <a:pathLst>
                <a:path w="233045" h="232410">
                  <a:moveTo>
                    <a:pt x="0" y="54419"/>
                  </a:moveTo>
                  <a:lnTo>
                    <a:pt x="12" y="231838"/>
                  </a:lnTo>
                  <a:lnTo>
                    <a:pt x="182283" y="231851"/>
                  </a:lnTo>
                  <a:lnTo>
                    <a:pt x="131889" y="182803"/>
                  </a:lnTo>
                  <a:lnTo>
                    <a:pt x="218742" y="98247"/>
                  </a:lnTo>
                  <a:lnTo>
                    <a:pt x="45008" y="98247"/>
                  </a:lnTo>
                  <a:lnTo>
                    <a:pt x="0" y="54419"/>
                  </a:lnTo>
                  <a:close/>
                </a:path>
                <a:path w="233045" h="232410">
                  <a:moveTo>
                    <a:pt x="145910" y="0"/>
                  </a:moveTo>
                  <a:lnTo>
                    <a:pt x="45008" y="98247"/>
                  </a:lnTo>
                  <a:lnTo>
                    <a:pt x="218742" y="98247"/>
                  </a:lnTo>
                  <a:lnTo>
                    <a:pt x="232778" y="84581"/>
                  </a:lnTo>
                  <a:lnTo>
                    <a:pt x="14591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3539820" y="3772029"/>
              <a:ext cx="233045" cy="232410"/>
            </a:xfrm>
            <a:custGeom>
              <a:avLst/>
              <a:gdLst/>
              <a:ahLst/>
              <a:cxnLst/>
              <a:rect l="l" t="t" r="r" b="b"/>
              <a:pathLst>
                <a:path w="233045" h="232410">
                  <a:moveTo>
                    <a:pt x="232803" y="0"/>
                  </a:moveTo>
                  <a:lnTo>
                    <a:pt x="50482" y="0"/>
                  </a:lnTo>
                  <a:lnTo>
                    <a:pt x="100888" y="49072"/>
                  </a:lnTo>
                  <a:lnTo>
                    <a:pt x="0" y="147269"/>
                  </a:lnTo>
                  <a:lnTo>
                    <a:pt x="86867" y="231825"/>
                  </a:lnTo>
                  <a:lnTo>
                    <a:pt x="187756" y="133616"/>
                  </a:lnTo>
                  <a:lnTo>
                    <a:pt x="232784" y="133616"/>
                  </a:lnTo>
                  <a:lnTo>
                    <a:pt x="232803" y="0"/>
                  </a:lnTo>
                  <a:close/>
                </a:path>
                <a:path w="233045" h="232410">
                  <a:moveTo>
                    <a:pt x="232784" y="133616"/>
                  </a:moveTo>
                  <a:lnTo>
                    <a:pt x="187756" y="133616"/>
                  </a:lnTo>
                  <a:lnTo>
                    <a:pt x="232778" y="177444"/>
                  </a:lnTo>
                  <a:lnTo>
                    <a:pt x="232784" y="13361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/>
          <p:cNvSpPr txBox="1"/>
          <p:nvPr/>
        </p:nvSpPr>
        <p:spPr>
          <a:xfrm>
            <a:off x="505202" y="4259196"/>
            <a:ext cx="20836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cap="all" spc="-20" dirty="0">
                <a:solidFill>
                  <a:srgbClr val="58595B"/>
                </a:solidFill>
                <a:latin typeface="Arial"/>
                <a:cs typeface="Arial"/>
              </a:rPr>
              <a:t>U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ser </a:t>
            </a:r>
            <a:r>
              <a:rPr sz="1400" b="1" cap="all" dirty="0" smtClean="0">
                <a:solidFill>
                  <a:srgbClr val="58595B"/>
                </a:solidFill>
                <a:latin typeface="Arial"/>
                <a:cs typeface="Arial"/>
              </a:rPr>
              <a:t>Experien</a:t>
            </a:r>
            <a:r>
              <a:rPr sz="1400" b="1" cap="all" spc="-20" dirty="0" smtClean="0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sz="1400" b="1" cap="all" dirty="0" smtClean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endParaRPr sz="1400" cap="all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95501" y="3200733"/>
            <a:ext cx="964442" cy="898752"/>
            <a:chOff x="874073" y="3158190"/>
            <a:chExt cx="1176020" cy="1159510"/>
          </a:xfrm>
        </p:grpSpPr>
        <p:sp>
          <p:nvSpPr>
            <p:cNvPr id="27" name="object 25"/>
            <p:cNvSpPr/>
            <p:nvPr/>
          </p:nvSpPr>
          <p:spPr>
            <a:xfrm>
              <a:off x="874073" y="3158190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953906" y="3236915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127682" y="3767460"/>
              <a:ext cx="278130" cy="290830"/>
            </a:xfrm>
            <a:custGeom>
              <a:avLst/>
              <a:gdLst/>
              <a:ahLst/>
              <a:cxnLst/>
              <a:rect l="l" t="t" r="r" b="b"/>
              <a:pathLst>
                <a:path w="278130" h="290829">
                  <a:moveTo>
                    <a:pt x="191097" y="117412"/>
                  </a:moveTo>
                  <a:lnTo>
                    <a:pt x="85916" y="117412"/>
                  </a:lnTo>
                  <a:lnTo>
                    <a:pt x="86703" y="124194"/>
                  </a:lnTo>
                  <a:lnTo>
                    <a:pt x="87516" y="130912"/>
                  </a:lnTo>
                  <a:lnTo>
                    <a:pt x="88291" y="137643"/>
                  </a:lnTo>
                  <a:lnTo>
                    <a:pt x="88773" y="143015"/>
                  </a:lnTo>
                  <a:lnTo>
                    <a:pt x="93746" y="149429"/>
                  </a:lnTo>
                  <a:lnTo>
                    <a:pt x="100648" y="153810"/>
                  </a:lnTo>
                  <a:lnTo>
                    <a:pt x="103708" y="175616"/>
                  </a:lnTo>
                  <a:lnTo>
                    <a:pt x="66164" y="182434"/>
                  </a:lnTo>
                  <a:lnTo>
                    <a:pt x="29748" y="194128"/>
                  </a:lnTo>
                  <a:lnTo>
                    <a:pt x="0" y="219162"/>
                  </a:lnTo>
                  <a:lnTo>
                    <a:pt x="383" y="234881"/>
                  </a:lnTo>
                  <a:lnTo>
                    <a:pt x="16760" y="279911"/>
                  </a:lnTo>
                  <a:lnTo>
                    <a:pt x="55526" y="285391"/>
                  </a:lnTo>
                  <a:lnTo>
                    <a:pt x="93904" y="288845"/>
                  </a:lnTo>
                  <a:lnTo>
                    <a:pt x="144534" y="290353"/>
                  </a:lnTo>
                  <a:lnTo>
                    <a:pt x="157104" y="290185"/>
                  </a:lnTo>
                  <a:lnTo>
                    <a:pt x="207080" y="287367"/>
                  </a:lnTo>
                  <a:lnTo>
                    <a:pt x="261373" y="277651"/>
                  </a:lnTo>
                  <a:lnTo>
                    <a:pt x="276373" y="241467"/>
                  </a:lnTo>
                  <a:lnTo>
                    <a:pt x="277592" y="231079"/>
                  </a:lnTo>
                  <a:lnTo>
                    <a:pt x="276100" y="217337"/>
                  </a:lnTo>
                  <a:lnTo>
                    <a:pt x="239645" y="191239"/>
                  </a:lnTo>
                  <a:lnTo>
                    <a:pt x="202938" y="180587"/>
                  </a:lnTo>
                  <a:lnTo>
                    <a:pt x="177866" y="176188"/>
                  </a:lnTo>
                  <a:lnTo>
                    <a:pt x="174308" y="168288"/>
                  </a:lnTo>
                  <a:lnTo>
                    <a:pt x="175311" y="161049"/>
                  </a:lnTo>
                  <a:lnTo>
                    <a:pt x="176365" y="153810"/>
                  </a:lnTo>
                  <a:lnTo>
                    <a:pt x="183296" y="149416"/>
                  </a:lnTo>
                  <a:lnTo>
                    <a:pt x="188240" y="143015"/>
                  </a:lnTo>
                  <a:lnTo>
                    <a:pt x="188684" y="137643"/>
                  </a:lnTo>
                  <a:lnTo>
                    <a:pt x="189497" y="130912"/>
                  </a:lnTo>
                  <a:lnTo>
                    <a:pt x="190272" y="124194"/>
                  </a:lnTo>
                  <a:lnTo>
                    <a:pt x="191097" y="117412"/>
                  </a:lnTo>
                  <a:close/>
                </a:path>
                <a:path w="278130" h="290829">
                  <a:moveTo>
                    <a:pt x="78931" y="76251"/>
                  </a:moveTo>
                  <a:lnTo>
                    <a:pt x="77711" y="76416"/>
                  </a:lnTo>
                  <a:lnTo>
                    <a:pt x="74435" y="76759"/>
                  </a:lnTo>
                  <a:lnTo>
                    <a:pt x="72047" y="79655"/>
                  </a:lnTo>
                  <a:lnTo>
                    <a:pt x="72365" y="82893"/>
                  </a:lnTo>
                  <a:lnTo>
                    <a:pt x="75997" y="117247"/>
                  </a:lnTo>
                  <a:lnTo>
                    <a:pt x="78893" y="119609"/>
                  </a:lnTo>
                  <a:lnTo>
                    <a:pt x="82182" y="119254"/>
                  </a:lnTo>
                  <a:lnTo>
                    <a:pt x="83668" y="119139"/>
                  </a:lnTo>
                  <a:lnTo>
                    <a:pt x="84976" y="118415"/>
                  </a:lnTo>
                  <a:lnTo>
                    <a:pt x="85916" y="117412"/>
                  </a:lnTo>
                  <a:lnTo>
                    <a:pt x="200775" y="117412"/>
                  </a:lnTo>
                  <a:lnTo>
                    <a:pt x="200978" y="117247"/>
                  </a:lnTo>
                  <a:lnTo>
                    <a:pt x="201333" y="114034"/>
                  </a:lnTo>
                  <a:lnTo>
                    <a:pt x="204610" y="82893"/>
                  </a:lnTo>
                  <a:lnTo>
                    <a:pt x="204927" y="79655"/>
                  </a:lnTo>
                  <a:lnTo>
                    <a:pt x="202834" y="77102"/>
                  </a:lnTo>
                  <a:lnTo>
                    <a:pt x="195796" y="77102"/>
                  </a:lnTo>
                  <a:lnTo>
                    <a:pt x="195849" y="76666"/>
                  </a:lnTo>
                  <a:lnTo>
                    <a:pt x="81139" y="76666"/>
                  </a:lnTo>
                  <a:lnTo>
                    <a:pt x="80175" y="76569"/>
                  </a:lnTo>
                  <a:lnTo>
                    <a:pt x="78931" y="76251"/>
                  </a:lnTo>
                  <a:close/>
                </a:path>
                <a:path w="278130" h="290829">
                  <a:moveTo>
                    <a:pt x="200775" y="117412"/>
                  </a:moveTo>
                  <a:lnTo>
                    <a:pt x="191097" y="117412"/>
                  </a:lnTo>
                  <a:lnTo>
                    <a:pt x="191999" y="118415"/>
                  </a:lnTo>
                  <a:lnTo>
                    <a:pt x="193294" y="119139"/>
                  </a:lnTo>
                  <a:lnTo>
                    <a:pt x="194767" y="119254"/>
                  </a:lnTo>
                  <a:lnTo>
                    <a:pt x="198082" y="119609"/>
                  </a:lnTo>
                  <a:lnTo>
                    <a:pt x="200775" y="117412"/>
                  </a:lnTo>
                  <a:close/>
                </a:path>
                <a:path w="278130" h="290829">
                  <a:moveTo>
                    <a:pt x="198044" y="76251"/>
                  </a:moveTo>
                  <a:lnTo>
                    <a:pt x="196837" y="76569"/>
                  </a:lnTo>
                  <a:lnTo>
                    <a:pt x="195796" y="77102"/>
                  </a:lnTo>
                  <a:lnTo>
                    <a:pt x="202834" y="77102"/>
                  </a:lnTo>
                  <a:lnTo>
                    <a:pt x="202552" y="76759"/>
                  </a:lnTo>
                  <a:lnTo>
                    <a:pt x="199276" y="76416"/>
                  </a:lnTo>
                  <a:lnTo>
                    <a:pt x="198044" y="76251"/>
                  </a:lnTo>
                  <a:close/>
                </a:path>
                <a:path w="278130" h="290829">
                  <a:moveTo>
                    <a:pt x="134611" y="0"/>
                  </a:moveTo>
                  <a:lnTo>
                    <a:pt x="92030" y="13997"/>
                  </a:lnTo>
                  <a:lnTo>
                    <a:pt x="78405" y="51212"/>
                  </a:lnTo>
                  <a:lnTo>
                    <a:pt x="80015" y="66918"/>
                  </a:lnTo>
                  <a:lnTo>
                    <a:pt x="81139" y="76666"/>
                  </a:lnTo>
                  <a:lnTo>
                    <a:pt x="195849" y="76666"/>
                  </a:lnTo>
                  <a:lnTo>
                    <a:pt x="196520" y="71184"/>
                  </a:lnTo>
                  <a:lnTo>
                    <a:pt x="197193" y="65279"/>
                  </a:lnTo>
                  <a:lnTo>
                    <a:pt x="197968" y="59348"/>
                  </a:lnTo>
                  <a:lnTo>
                    <a:pt x="198681" y="50513"/>
                  </a:lnTo>
                  <a:lnTo>
                    <a:pt x="198297" y="38379"/>
                  </a:lnTo>
                  <a:lnTo>
                    <a:pt x="194264" y="25256"/>
                  </a:lnTo>
                  <a:lnTo>
                    <a:pt x="183699" y="16010"/>
                  </a:lnTo>
                  <a:lnTo>
                    <a:pt x="172088" y="8936"/>
                  </a:lnTo>
                  <a:lnTo>
                    <a:pt x="159794" y="3958"/>
                  </a:lnTo>
                  <a:lnTo>
                    <a:pt x="147181" y="1004"/>
                  </a:lnTo>
                  <a:lnTo>
                    <a:pt x="13461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1519336" y="3767463"/>
              <a:ext cx="278130" cy="290830"/>
            </a:xfrm>
            <a:custGeom>
              <a:avLst/>
              <a:gdLst/>
              <a:ahLst/>
              <a:cxnLst/>
              <a:rect l="l" t="t" r="r" b="b"/>
              <a:pathLst>
                <a:path w="278130" h="290829">
                  <a:moveTo>
                    <a:pt x="191090" y="117410"/>
                  </a:moveTo>
                  <a:lnTo>
                    <a:pt x="85921" y="117410"/>
                  </a:lnTo>
                  <a:lnTo>
                    <a:pt x="88296" y="137641"/>
                  </a:lnTo>
                  <a:lnTo>
                    <a:pt x="88804" y="143013"/>
                  </a:lnTo>
                  <a:lnTo>
                    <a:pt x="93777" y="149426"/>
                  </a:lnTo>
                  <a:lnTo>
                    <a:pt x="100641" y="153808"/>
                  </a:lnTo>
                  <a:lnTo>
                    <a:pt x="102685" y="168286"/>
                  </a:lnTo>
                  <a:lnTo>
                    <a:pt x="103765" y="175614"/>
                  </a:lnTo>
                  <a:lnTo>
                    <a:pt x="91150" y="177349"/>
                  </a:lnTo>
                  <a:lnTo>
                    <a:pt x="78621" y="179620"/>
                  </a:lnTo>
                  <a:lnTo>
                    <a:pt x="41765" y="189675"/>
                  </a:lnTo>
                  <a:lnTo>
                    <a:pt x="6239" y="208130"/>
                  </a:lnTo>
                  <a:lnTo>
                    <a:pt x="0" y="219127"/>
                  </a:lnTo>
                  <a:lnTo>
                    <a:pt x="397" y="234858"/>
                  </a:lnTo>
                  <a:lnTo>
                    <a:pt x="16747" y="279902"/>
                  </a:lnTo>
                  <a:lnTo>
                    <a:pt x="55542" y="285385"/>
                  </a:lnTo>
                  <a:lnTo>
                    <a:pt x="93934" y="288840"/>
                  </a:lnTo>
                  <a:lnTo>
                    <a:pt x="144564" y="290350"/>
                  </a:lnTo>
                  <a:lnTo>
                    <a:pt x="157132" y="290182"/>
                  </a:lnTo>
                  <a:lnTo>
                    <a:pt x="207090" y="287365"/>
                  </a:lnTo>
                  <a:lnTo>
                    <a:pt x="261373" y="277649"/>
                  </a:lnTo>
                  <a:lnTo>
                    <a:pt x="276371" y="241461"/>
                  </a:lnTo>
                  <a:lnTo>
                    <a:pt x="277571" y="231072"/>
                  </a:lnTo>
                  <a:lnTo>
                    <a:pt x="276138" y="217357"/>
                  </a:lnTo>
                  <a:lnTo>
                    <a:pt x="239634" y="191237"/>
                  </a:lnTo>
                  <a:lnTo>
                    <a:pt x="202920" y="180584"/>
                  </a:lnTo>
                  <a:lnTo>
                    <a:pt x="177856" y="176186"/>
                  </a:lnTo>
                  <a:lnTo>
                    <a:pt x="174288" y="168286"/>
                  </a:lnTo>
                  <a:lnTo>
                    <a:pt x="175304" y="161047"/>
                  </a:lnTo>
                  <a:lnTo>
                    <a:pt x="176409" y="153808"/>
                  </a:lnTo>
                  <a:lnTo>
                    <a:pt x="183315" y="149414"/>
                  </a:lnTo>
                  <a:lnTo>
                    <a:pt x="188245" y="143013"/>
                  </a:lnTo>
                  <a:lnTo>
                    <a:pt x="188715" y="137641"/>
                  </a:lnTo>
                  <a:lnTo>
                    <a:pt x="189490" y="130910"/>
                  </a:lnTo>
                  <a:lnTo>
                    <a:pt x="190303" y="124191"/>
                  </a:lnTo>
                  <a:lnTo>
                    <a:pt x="191090" y="117410"/>
                  </a:lnTo>
                  <a:close/>
                </a:path>
                <a:path w="278130" h="290829">
                  <a:moveTo>
                    <a:pt x="78962" y="76249"/>
                  </a:moveTo>
                  <a:lnTo>
                    <a:pt x="77704" y="76414"/>
                  </a:lnTo>
                  <a:lnTo>
                    <a:pt x="74428" y="76757"/>
                  </a:lnTo>
                  <a:lnTo>
                    <a:pt x="72078" y="79652"/>
                  </a:lnTo>
                  <a:lnTo>
                    <a:pt x="72396" y="82891"/>
                  </a:lnTo>
                  <a:lnTo>
                    <a:pt x="75672" y="114031"/>
                  </a:lnTo>
                  <a:lnTo>
                    <a:pt x="75990" y="117244"/>
                  </a:lnTo>
                  <a:lnTo>
                    <a:pt x="78936" y="119607"/>
                  </a:lnTo>
                  <a:lnTo>
                    <a:pt x="82175" y="119251"/>
                  </a:lnTo>
                  <a:lnTo>
                    <a:pt x="83686" y="119137"/>
                  </a:lnTo>
                  <a:lnTo>
                    <a:pt x="84981" y="118413"/>
                  </a:lnTo>
                  <a:lnTo>
                    <a:pt x="85921" y="117410"/>
                  </a:lnTo>
                  <a:lnTo>
                    <a:pt x="200781" y="117410"/>
                  </a:lnTo>
                  <a:lnTo>
                    <a:pt x="200983" y="117244"/>
                  </a:lnTo>
                  <a:lnTo>
                    <a:pt x="201339" y="114031"/>
                  </a:lnTo>
                  <a:lnTo>
                    <a:pt x="204641" y="82891"/>
                  </a:lnTo>
                  <a:lnTo>
                    <a:pt x="204933" y="79652"/>
                  </a:lnTo>
                  <a:lnTo>
                    <a:pt x="202862" y="77100"/>
                  </a:lnTo>
                  <a:lnTo>
                    <a:pt x="195852" y="77100"/>
                  </a:lnTo>
                  <a:lnTo>
                    <a:pt x="195904" y="76647"/>
                  </a:lnTo>
                  <a:lnTo>
                    <a:pt x="81142" y="76647"/>
                  </a:lnTo>
                  <a:lnTo>
                    <a:pt x="80168" y="76566"/>
                  </a:lnTo>
                  <a:lnTo>
                    <a:pt x="78962" y="76249"/>
                  </a:lnTo>
                  <a:close/>
                </a:path>
                <a:path w="278130" h="290829">
                  <a:moveTo>
                    <a:pt x="200781" y="117410"/>
                  </a:moveTo>
                  <a:lnTo>
                    <a:pt x="191090" y="117410"/>
                  </a:lnTo>
                  <a:lnTo>
                    <a:pt x="192068" y="118413"/>
                  </a:lnTo>
                  <a:lnTo>
                    <a:pt x="193325" y="119137"/>
                  </a:lnTo>
                  <a:lnTo>
                    <a:pt x="194773" y="119251"/>
                  </a:lnTo>
                  <a:lnTo>
                    <a:pt x="198088" y="119607"/>
                  </a:lnTo>
                  <a:lnTo>
                    <a:pt x="200781" y="117410"/>
                  </a:lnTo>
                  <a:close/>
                </a:path>
                <a:path w="278130" h="290829">
                  <a:moveTo>
                    <a:pt x="198050" y="76249"/>
                  </a:moveTo>
                  <a:lnTo>
                    <a:pt x="196843" y="76566"/>
                  </a:lnTo>
                  <a:lnTo>
                    <a:pt x="195852" y="77100"/>
                  </a:lnTo>
                  <a:lnTo>
                    <a:pt x="202862" y="77100"/>
                  </a:lnTo>
                  <a:lnTo>
                    <a:pt x="202583" y="76757"/>
                  </a:lnTo>
                  <a:lnTo>
                    <a:pt x="199294" y="76414"/>
                  </a:lnTo>
                  <a:lnTo>
                    <a:pt x="198050" y="76249"/>
                  </a:lnTo>
                  <a:close/>
                </a:path>
                <a:path w="278130" h="290829">
                  <a:moveTo>
                    <a:pt x="134637" y="0"/>
                  </a:moveTo>
                  <a:lnTo>
                    <a:pt x="92085" y="13971"/>
                  </a:lnTo>
                  <a:lnTo>
                    <a:pt x="78420" y="51183"/>
                  </a:lnTo>
                  <a:lnTo>
                    <a:pt x="80016" y="66900"/>
                  </a:lnTo>
                  <a:lnTo>
                    <a:pt x="81142" y="76647"/>
                  </a:lnTo>
                  <a:lnTo>
                    <a:pt x="195904" y="76647"/>
                  </a:lnTo>
                  <a:lnTo>
                    <a:pt x="196526" y="71182"/>
                  </a:lnTo>
                  <a:lnTo>
                    <a:pt x="197262" y="65276"/>
                  </a:lnTo>
                  <a:lnTo>
                    <a:pt x="197935" y="59345"/>
                  </a:lnTo>
                  <a:lnTo>
                    <a:pt x="198674" y="50518"/>
                  </a:lnTo>
                  <a:lnTo>
                    <a:pt x="198326" y="38394"/>
                  </a:lnTo>
                  <a:lnTo>
                    <a:pt x="172122" y="8950"/>
                  </a:lnTo>
                  <a:lnTo>
                    <a:pt x="147205" y="1009"/>
                  </a:lnTo>
                  <a:lnTo>
                    <a:pt x="13463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1323510" y="3418948"/>
              <a:ext cx="278130" cy="290830"/>
            </a:xfrm>
            <a:custGeom>
              <a:avLst/>
              <a:gdLst/>
              <a:ahLst/>
              <a:cxnLst/>
              <a:rect l="l" t="t" r="r" b="b"/>
              <a:pathLst>
                <a:path w="278130" h="290829">
                  <a:moveTo>
                    <a:pt x="191079" y="117454"/>
                  </a:moveTo>
                  <a:lnTo>
                    <a:pt x="85923" y="117454"/>
                  </a:lnTo>
                  <a:lnTo>
                    <a:pt x="86698" y="124185"/>
                  </a:lnTo>
                  <a:lnTo>
                    <a:pt x="87510" y="130903"/>
                  </a:lnTo>
                  <a:lnTo>
                    <a:pt x="88272" y="137672"/>
                  </a:lnTo>
                  <a:lnTo>
                    <a:pt x="88768" y="143019"/>
                  </a:lnTo>
                  <a:lnTo>
                    <a:pt x="93695" y="149432"/>
                  </a:lnTo>
                  <a:lnTo>
                    <a:pt x="100642" y="153763"/>
                  </a:lnTo>
                  <a:lnTo>
                    <a:pt x="103703" y="175582"/>
                  </a:lnTo>
                  <a:lnTo>
                    <a:pt x="66159" y="182450"/>
                  </a:lnTo>
                  <a:lnTo>
                    <a:pt x="29740" y="194139"/>
                  </a:lnTo>
                  <a:lnTo>
                    <a:pt x="0" y="219161"/>
                  </a:lnTo>
                  <a:lnTo>
                    <a:pt x="368" y="234909"/>
                  </a:lnTo>
                  <a:lnTo>
                    <a:pt x="16772" y="279926"/>
                  </a:lnTo>
                  <a:lnTo>
                    <a:pt x="55548" y="285392"/>
                  </a:lnTo>
                  <a:lnTo>
                    <a:pt x="93926" y="288835"/>
                  </a:lnTo>
                  <a:lnTo>
                    <a:pt x="144550" y="290335"/>
                  </a:lnTo>
                  <a:lnTo>
                    <a:pt x="157118" y="290165"/>
                  </a:lnTo>
                  <a:lnTo>
                    <a:pt x="207089" y="287343"/>
                  </a:lnTo>
                  <a:lnTo>
                    <a:pt x="261386" y="277668"/>
                  </a:lnTo>
                  <a:lnTo>
                    <a:pt x="276376" y="241502"/>
                  </a:lnTo>
                  <a:lnTo>
                    <a:pt x="277561" y="231098"/>
                  </a:lnTo>
                  <a:lnTo>
                    <a:pt x="276097" y="217368"/>
                  </a:lnTo>
                  <a:lnTo>
                    <a:pt x="239643" y="191248"/>
                  </a:lnTo>
                  <a:lnTo>
                    <a:pt x="202941" y="180595"/>
                  </a:lnTo>
                  <a:lnTo>
                    <a:pt x="177865" y="176163"/>
                  </a:lnTo>
                  <a:lnTo>
                    <a:pt x="174289" y="168343"/>
                  </a:lnTo>
                  <a:lnTo>
                    <a:pt x="175305" y="161027"/>
                  </a:lnTo>
                  <a:lnTo>
                    <a:pt x="176372" y="153763"/>
                  </a:lnTo>
                  <a:lnTo>
                    <a:pt x="183306" y="149432"/>
                  </a:lnTo>
                  <a:lnTo>
                    <a:pt x="188234" y="143019"/>
                  </a:lnTo>
                  <a:lnTo>
                    <a:pt x="188679" y="137672"/>
                  </a:lnTo>
                  <a:lnTo>
                    <a:pt x="191079" y="117454"/>
                  </a:lnTo>
                  <a:close/>
                </a:path>
                <a:path w="278130" h="290829">
                  <a:moveTo>
                    <a:pt x="78989" y="76306"/>
                  </a:moveTo>
                  <a:lnTo>
                    <a:pt x="74467" y="76788"/>
                  </a:lnTo>
                  <a:lnTo>
                    <a:pt x="72016" y="79620"/>
                  </a:lnTo>
                  <a:lnTo>
                    <a:pt x="75674" y="114012"/>
                  </a:lnTo>
                  <a:lnTo>
                    <a:pt x="75991" y="117250"/>
                  </a:lnTo>
                  <a:lnTo>
                    <a:pt x="78951" y="119587"/>
                  </a:lnTo>
                  <a:lnTo>
                    <a:pt x="82176" y="119270"/>
                  </a:lnTo>
                  <a:lnTo>
                    <a:pt x="83650" y="119105"/>
                  </a:lnTo>
                  <a:lnTo>
                    <a:pt x="84970" y="118419"/>
                  </a:lnTo>
                  <a:lnTo>
                    <a:pt x="85923" y="117454"/>
                  </a:lnTo>
                  <a:lnTo>
                    <a:pt x="200755" y="117454"/>
                  </a:lnTo>
                  <a:lnTo>
                    <a:pt x="201010" y="117250"/>
                  </a:lnTo>
                  <a:lnTo>
                    <a:pt x="201328" y="114012"/>
                  </a:lnTo>
                  <a:lnTo>
                    <a:pt x="204579" y="82872"/>
                  </a:lnTo>
                  <a:lnTo>
                    <a:pt x="204960" y="79620"/>
                  </a:lnTo>
                  <a:lnTo>
                    <a:pt x="202872" y="77144"/>
                  </a:lnTo>
                  <a:lnTo>
                    <a:pt x="195791" y="77144"/>
                  </a:lnTo>
                  <a:lnTo>
                    <a:pt x="195845" y="76679"/>
                  </a:lnTo>
                  <a:lnTo>
                    <a:pt x="81133" y="76679"/>
                  </a:lnTo>
                  <a:lnTo>
                    <a:pt x="80170" y="76598"/>
                  </a:lnTo>
                  <a:lnTo>
                    <a:pt x="78989" y="76306"/>
                  </a:lnTo>
                  <a:close/>
                </a:path>
                <a:path w="278130" h="290829">
                  <a:moveTo>
                    <a:pt x="200755" y="117454"/>
                  </a:moveTo>
                  <a:lnTo>
                    <a:pt x="191079" y="117454"/>
                  </a:lnTo>
                  <a:lnTo>
                    <a:pt x="192057" y="118419"/>
                  </a:lnTo>
                  <a:lnTo>
                    <a:pt x="193352" y="119105"/>
                  </a:lnTo>
                  <a:lnTo>
                    <a:pt x="194800" y="119270"/>
                  </a:lnTo>
                  <a:lnTo>
                    <a:pt x="198077" y="119587"/>
                  </a:lnTo>
                  <a:lnTo>
                    <a:pt x="200755" y="117454"/>
                  </a:lnTo>
                  <a:close/>
                </a:path>
                <a:path w="278130" h="290829">
                  <a:moveTo>
                    <a:pt x="198077" y="76306"/>
                  </a:moveTo>
                  <a:lnTo>
                    <a:pt x="196845" y="76598"/>
                  </a:lnTo>
                  <a:lnTo>
                    <a:pt x="195791" y="77144"/>
                  </a:lnTo>
                  <a:lnTo>
                    <a:pt x="202872" y="77144"/>
                  </a:lnTo>
                  <a:lnTo>
                    <a:pt x="202572" y="76788"/>
                  </a:lnTo>
                  <a:lnTo>
                    <a:pt x="198077" y="76306"/>
                  </a:lnTo>
                  <a:close/>
                </a:path>
                <a:path w="278130" h="290829">
                  <a:moveTo>
                    <a:pt x="134622" y="0"/>
                  </a:moveTo>
                  <a:lnTo>
                    <a:pt x="92078" y="14006"/>
                  </a:lnTo>
                  <a:lnTo>
                    <a:pt x="78423" y="51215"/>
                  </a:lnTo>
                  <a:lnTo>
                    <a:pt x="80025" y="66900"/>
                  </a:lnTo>
                  <a:lnTo>
                    <a:pt x="81133" y="76679"/>
                  </a:lnTo>
                  <a:lnTo>
                    <a:pt x="195845" y="76679"/>
                  </a:lnTo>
                  <a:lnTo>
                    <a:pt x="196489" y="71162"/>
                  </a:lnTo>
                  <a:lnTo>
                    <a:pt x="197251" y="65282"/>
                  </a:lnTo>
                  <a:lnTo>
                    <a:pt x="197924" y="59326"/>
                  </a:lnTo>
                  <a:lnTo>
                    <a:pt x="198670" y="50518"/>
                  </a:lnTo>
                  <a:lnTo>
                    <a:pt x="198316" y="38393"/>
                  </a:lnTo>
                  <a:lnTo>
                    <a:pt x="172105" y="8946"/>
                  </a:lnTo>
                  <a:lnTo>
                    <a:pt x="147191" y="1006"/>
                  </a:lnTo>
                  <a:lnTo>
                    <a:pt x="1346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/>
            <p:nvPr/>
          </p:nvSpPr>
          <p:spPr>
            <a:xfrm>
              <a:off x="1361079" y="3739431"/>
              <a:ext cx="202565" cy="178435"/>
            </a:xfrm>
            <a:custGeom>
              <a:avLst/>
              <a:gdLst/>
              <a:ahLst/>
              <a:cxnLst/>
              <a:rect l="l" t="t" r="r" b="b"/>
              <a:pathLst>
                <a:path w="202565" h="178435">
                  <a:moveTo>
                    <a:pt x="110315" y="0"/>
                  </a:moveTo>
                  <a:lnTo>
                    <a:pt x="91506" y="0"/>
                  </a:lnTo>
                  <a:lnTo>
                    <a:pt x="83937" y="7480"/>
                  </a:lnTo>
                  <a:lnTo>
                    <a:pt x="83937" y="103619"/>
                  </a:lnTo>
                  <a:lnTo>
                    <a:pt x="7623" y="147078"/>
                  </a:lnTo>
                  <a:lnTo>
                    <a:pt x="0" y="156230"/>
                  </a:lnTo>
                  <a:lnTo>
                    <a:pt x="342" y="167919"/>
                  </a:lnTo>
                  <a:lnTo>
                    <a:pt x="4537" y="175399"/>
                  </a:lnTo>
                  <a:lnTo>
                    <a:pt x="10252" y="178447"/>
                  </a:lnTo>
                  <a:lnTo>
                    <a:pt x="19040" y="178447"/>
                  </a:lnTo>
                  <a:lnTo>
                    <a:pt x="21999" y="177698"/>
                  </a:lnTo>
                  <a:lnTo>
                    <a:pt x="24628" y="176161"/>
                  </a:lnTo>
                  <a:lnTo>
                    <a:pt x="100917" y="132753"/>
                  </a:lnTo>
                  <a:lnTo>
                    <a:pt x="169072" y="132753"/>
                  </a:lnTo>
                  <a:lnTo>
                    <a:pt x="117922" y="103619"/>
                  </a:lnTo>
                  <a:lnTo>
                    <a:pt x="117922" y="7480"/>
                  </a:lnTo>
                  <a:lnTo>
                    <a:pt x="110315" y="0"/>
                  </a:lnTo>
                  <a:close/>
                </a:path>
                <a:path w="202565" h="178435">
                  <a:moveTo>
                    <a:pt x="169072" y="132753"/>
                  </a:moveTo>
                  <a:lnTo>
                    <a:pt x="100917" y="132753"/>
                  </a:lnTo>
                  <a:lnTo>
                    <a:pt x="177218" y="176161"/>
                  </a:lnTo>
                  <a:lnTo>
                    <a:pt x="179873" y="177698"/>
                  </a:lnTo>
                  <a:lnTo>
                    <a:pt x="182819" y="178447"/>
                  </a:lnTo>
                  <a:lnTo>
                    <a:pt x="191608" y="178447"/>
                  </a:lnTo>
                  <a:lnTo>
                    <a:pt x="197348" y="175399"/>
                  </a:lnTo>
                  <a:lnTo>
                    <a:pt x="200485" y="170014"/>
                  </a:lnTo>
                  <a:lnTo>
                    <a:pt x="202408" y="158333"/>
                  </a:lnTo>
                  <a:lnTo>
                    <a:pt x="196155" y="148354"/>
                  </a:lnTo>
                  <a:lnTo>
                    <a:pt x="194224" y="147078"/>
                  </a:lnTo>
                  <a:lnTo>
                    <a:pt x="169072" y="132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1"/>
          <p:cNvSpPr txBox="1"/>
          <p:nvPr/>
        </p:nvSpPr>
        <p:spPr>
          <a:xfrm>
            <a:off x="6607138" y="4422393"/>
            <a:ext cx="110765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spc="-2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uthori</a:t>
            </a:r>
            <a:r>
              <a:rPr sz="1400" b="1" cap="all" spc="5" dirty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endParaRPr sz="1500" cap="all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55685" y="3269241"/>
            <a:ext cx="1010564" cy="945737"/>
            <a:chOff x="6595616" y="3159375"/>
            <a:chExt cx="1176020" cy="1159510"/>
          </a:xfrm>
        </p:grpSpPr>
        <p:sp>
          <p:nvSpPr>
            <p:cNvPr id="37" name="object 32"/>
            <p:cNvSpPr/>
            <p:nvPr/>
          </p:nvSpPr>
          <p:spPr>
            <a:xfrm>
              <a:off x="6595616" y="3159375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/>
            <p:cNvSpPr/>
            <p:nvPr/>
          </p:nvSpPr>
          <p:spPr>
            <a:xfrm>
              <a:off x="6675449" y="3238100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/>
            <p:nvPr/>
          </p:nvSpPr>
          <p:spPr>
            <a:xfrm>
              <a:off x="7250338" y="3828040"/>
              <a:ext cx="215900" cy="198120"/>
            </a:xfrm>
            <a:custGeom>
              <a:avLst/>
              <a:gdLst/>
              <a:ahLst/>
              <a:cxnLst/>
              <a:rect l="l" t="t" r="r" b="b"/>
              <a:pathLst>
                <a:path w="215900" h="198120">
                  <a:moveTo>
                    <a:pt x="26333" y="0"/>
                  </a:moveTo>
                  <a:lnTo>
                    <a:pt x="58788" y="83078"/>
                  </a:lnTo>
                  <a:lnTo>
                    <a:pt x="0" y="198102"/>
                  </a:lnTo>
                  <a:lnTo>
                    <a:pt x="25380" y="196950"/>
                  </a:lnTo>
                  <a:lnTo>
                    <a:pt x="76072" y="193543"/>
                  </a:lnTo>
                  <a:lnTo>
                    <a:pt x="126651" y="188661"/>
                  </a:lnTo>
                  <a:lnTo>
                    <a:pt x="164499" y="184033"/>
                  </a:lnTo>
                  <a:lnTo>
                    <a:pt x="201805" y="163331"/>
                  </a:lnTo>
                  <a:lnTo>
                    <a:pt x="211271" y="125278"/>
                  </a:lnTo>
                  <a:lnTo>
                    <a:pt x="215542" y="89781"/>
                  </a:lnTo>
                  <a:lnTo>
                    <a:pt x="214831" y="77830"/>
                  </a:lnTo>
                  <a:lnTo>
                    <a:pt x="192904" y="45965"/>
                  </a:lnTo>
                  <a:lnTo>
                    <a:pt x="150347" y="28810"/>
                  </a:lnTo>
                  <a:lnTo>
                    <a:pt x="113875" y="17693"/>
                  </a:lnTo>
                  <a:lnTo>
                    <a:pt x="76710" y="8707"/>
                  </a:lnTo>
                  <a:lnTo>
                    <a:pt x="38999" y="1828"/>
                  </a:lnTo>
                  <a:lnTo>
                    <a:pt x="26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/>
            <p:cNvSpPr/>
            <p:nvPr/>
          </p:nvSpPr>
          <p:spPr>
            <a:xfrm>
              <a:off x="6901383" y="3827466"/>
              <a:ext cx="205104" cy="198755"/>
            </a:xfrm>
            <a:custGeom>
              <a:avLst/>
              <a:gdLst/>
              <a:ahLst/>
              <a:cxnLst/>
              <a:rect l="l" t="t" r="r" b="b"/>
              <a:pathLst>
                <a:path w="205104" h="198754">
                  <a:moveTo>
                    <a:pt x="193228" y="0"/>
                  </a:moveTo>
                  <a:lnTo>
                    <a:pt x="155325" y="5961"/>
                  </a:lnTo>
                  <a:lnTo>
                    <a:pt x="117894" y="14017"/>
                  </a:lnTo>
                  <a:lnTo>
                    <a:pt x="81091" y="24192"/>
                  </a:lnTo>
                  <a:lnTo>
                    <a:pt x="33273" y="41100"/>
                  </a:lnTo>
                  <a:lnTo>
                    <a:pt x="3610" y="69260"/>
                  </a:lnTo>
                  <a:lnTo>
                    <a:pt x="0" y="80567"/>
                  </a:lnTo>
                  <a:lnTo>
                    <a:pt x="1135" y="95688"/>
                  </a:lnTo>
                  <a:lnTo>
                    <a:pt x="6132" y="144224"/>
                  </a:lnTo>
                  <a:lnTo>
                    <a:pt x="27866" y="177416"/>
                  </a:lnTo>
                  <a:lnTo>
                    <a:pt x="79056" y="187940"/>
                  </a:lnTo>
                  <a:lnTo>
                    <a:pt x="129865" y="193244"/>
                  </a:lnTo>
                  <a:lnTo>
                    <a:pt x="179796" y="196941"/>
                  </a:lnTo>
                  <a:lnTo>
                    <a:pt x="204606" y="198235"/>
                  </a:lnTo>
                  <a:lnTo>
                    <a:pt x="153566" y="83654"/>
                  </a:lnTo>
                  <a:lnTo>
                    <a:pt x="193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/>
            <p:nvPr/>
          </p:nvSpPr>
          <p:spPr>
            <a:xfrm>
              <a:off x="7136890" y="3854066"/>
              <a:ext cx="93345" cy="173990"/>
            </a:xfrm>
            <a:custGeom>
              <a:avLst/>
              <a:gdLst/>
              <a:ahLst/>
              <a:cxnLst/>
              <a:rect l="l" t="t" r="r" b="b"/>
              <a:pathLst>
                <a:path w="93345" h="173989">
                  <a:moveTo>
                    <a:pt x="70002" y="0"/>
                  </a:moveTo>
                  <a:lnTo>
                    <a:pt x="23317" y="0"/>
                  </a:lnTo>
                  <a:lnTo>
                    <a:pt x="0" y="25069"/>
                  </a:lnTo>
                  <a:lnTo>
                    <a:pt x="23317" y="77939"/>
                  </a:lnTo>
                  <a:lnTo>
                    <a:pt x="8077" y="173990"/>
                  </a:lnTo>
                  <a:lnTo>
                    <a:pt x="85217" y="173990"/>
                  </a:lnTo>
                  <a:lnTo>
                    <a:pt x="70002" y="77939"/>
                  </a:lnTo>
                  <a:lnTo>
                    <a:pt x="93319" y="25069"/>
                  </a:lnTo>
                  <a:lnTo>
                    <a:pt x="7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7048958" y="3450616"/>
              <a:ext cx="269240" cy="389255"/>
            </a:xfrm>
            <a:custGeom>
              <a:avLst/>
              <a:gdLst/>
              <a:ahLst/>
              <a:cxnLst/>
              <a:rect l="l" t="t" r="r" b="b"/>
              <a:pathLst>
                <a:path w="269240" h="389254">
                  <a:moveTo>
                    <a:pt x="260755" y="234141"/>
                  </a:moveTo>
                  <a:lnTo>
                    <a:pt x="28067" y="234141"/>
                  </a:lnTo>
                  <a:lnTo>
                    <a:pt x="32636" y="271965"/>
                  </a:lnTo>
                  <a:lnTo>
                    <a:pt x="35972" y="283351"/>
                  </a:lnTo>
                  <a:lnTo>
                    <a:pt x="43258" y="294008"/>
                  </a:lnTo>
                  <a:lnTo>
                    <a:pt x="53701" y="303331"/>
                  </a:lnTo>
                  <a:lnTo>
                    <a:pt x="57503" y="316577"/>
                  </a:lnTo>
                  <a:lnTo>
                    <a:pt x="60478" y="329271"/>
                  </a:lnTo>
                  <a:lnTo>
                    <a:pt x="62837" y="341551"/>
                  </a:lnTo>
                  <a:lnTo>
                    <a:pt x="64792" y="353560"/>
                  </a:lnTo>
                  <a:lnTo>
                    <a:pt x="69234" y="367438"/>
                  </a:lnTo>
                  <a:lnTo>
                    <a:pt x="103680" y="386524"/>
                  </a:lnTo>
                  <a:lnTo>
                    <a:pt x="142428" y="388887"/>
                  </a:lnTo>
                  <a:lnTo>
                    <a:pt x="154126" y="388433"/>
                  </a:lnTo>
                  <a:lnTo>
                    <a:pt x="194909" y="375698"/>
                  </a:lnTo>
                  <a:lnTo>
                    <a:pt x="207938" y="328925"/>
                  </a:lnTo>
                  <a:lnTo>
                    <a:pt x="211315" y="306112"/>
                  </a:lnTo>
                  <a:lnTo>
                    <a:pt x="223129" y="296989"/>
                  </a:lnTo>
                  <a:lnTo>
                    <a:pt x="231675" y="286624"/>
                  </a:lnTo>
                  <a:lnTo>
                    <a:pt x="236012" y="276122"/>
                  </a:lnTo>
                  <a:lnTo>
                    <a:pt x="240608" y="238110"/>
                  </a:lnTo>
                  <a:lnTo>
                    <a:pt x="243014" y="236122"/>
                  </a:lnTo>
                  <a:lnTo>
                    <a:pt x="258238" y="236122"/>
                  </a:lnTo>
                  <a:lnTo>
                    <a:pt x="260755" y="234141"/>
                  </a:lnTo>
                  <a:close/>
                </a:path>
                <a:path w="269240" h="389254">
                  <a:moveTo>
                    <a:pt x="13970" y="152759"/>
                  </a:moveTo>
                  <a:lnTo>
                    <a:pt x="4813" y="153636"/>
                  </a:lnTo>
                  <a:lnTo>
                    <a:pt x="0" y="159351"/>
                  </a:lnTo>
                  <a:lnTo>
                    <a:pt x="7988" y="233811"/>
                  </a:lnTo>
                  <a:lnTo>
                    <a:pt x="13906" y="238459"/>
                  </a:lnTo>
                  <a:lnTo>
                    <a:pt x="23545" y="237519"/>
                  </a:lnTo>
                  <a:lnTo>
                    <a:pt x="26149" y="236122"/>
                  </a:lnTo>
                  <a:lnTo>
                    <a:pt x="28067" y="234141"/>
                  </a:lnTo>
                  <a:lnTo>
                    <a:pt x="260755" y="234141"/>
                  </a:lnTo>
                  <a:lnTo>
                    <a:pt x="261175" y="233811"/>
                  </a:lnTo>
                  <a:lnTo>
                    <a:pt x="269176" y="159351"/>
                  </a:lnTo>
                  <a:lnTo>
                    <a:pt x="264973" y="154347"/>
                  </a:lnTo>
                  <a:lnTo>
                    <a:pt x="250748" y="154347"/>
                  </a:lnTo>
                  <a:lnTo>
                    <a:pt x="250878" y="153267"/>
                  </a:lnTo>
                  <a:lnTo>
                    <a:pt x="16297" y="153255"/>
                  </a:lnTo>
                  <a:lnTo>
                    <a:pt x="13970" y="152759"/>
                  </a:lnTo>
                  <a:close/>
                </a:path>
                <a:path w="269240" h="389254">
                  <a:moveTo>
                    <a:pt x="258238" y="236122"/>
                  </a:moveTo>
                  <a:lnTo>
                    <a:pt x="243014" y="236122"/>
                  </a:lnTo>
                  <a:lnTo>
                    <a:pt x="245605" y="237519"/>
                  </a:lnTo>
                  <a:lnTo>
                    <a:pt x="255270" y="238459"/>
                  </a:lnTo>
                  <a:lnTo>
                    <a:pt x="258238" y="236122"/>
                  </a:lnTo>
                  <a:close/>
                </a:path>
                <a:path w="269240" h="389254">
                  <a:moveTo>
                    <a:pt x="255219" y="152759"/>
                  </a:moveTo>
                  <a:lnTo>
                    <a:pt x="252757" y="153267"/>
                  </a:lnTo>
                  <a:lnTo>
                    <a:pt x="250748" y="154347"/>
                  </a:lnTo>
                  <a:lnTo>
                    <a:pt x="264973" y="154347"/>
                  </a:lnTo>
                  <a:lnTo>
                    <a:pt x="264375" y="153636"/>
                  </a:lnTo>
                  <a:lnTo>
                    <a:pt x="255219" y="152759"/>
                  </a:lnTo>
                  <a:close/>
                </a:path>
                <a:path w="269240" h="389254">
                  <a:moveTo>
                    <a:pt x="129842" y="0"/>
                  </a:moveTo>
                  <a:lnTo>
                    <a:pt x="91532" y="4813"/>
                  </a:lnTo>
                  <a:lnTo>
                    <a:pt x="47577" y="23964"/>
                  </a:lnTo>
                  <a:lnTo>
                    <a:pt x="20040" y="55734"/>
                  </a:lnTo>
                  <a:lnTo>
                    <a:pt x="12536" y="93906"/>
                  </a:lnTo>
                  <a:lnTo>
                    <a:pt x="12948" y="104815"/>
                  </a:lnTo>
                  <a:lnTo>
                    <a:pt x="13753" y="113941"/>
                  </a:lnTo>
                  <a:lnTo>
                    <a:pt x="15457" y="129123"/>
                  </a:lnTo>
                  <a:lnTo>
                    <a:pt x="16828" y="140862"/>
                  </a:lnTo>
                  <a:lnTo>
                    <a:pt x="18171" y="152122"/>
                  </a:lnTo>
                  <a:lnTo>
                    <a:pt x="16357" y="153267"/>
                  </a:lnTo>
                  <a:lnTo>
                    <a:pt x="250878" y="153267"/>
                  </a:lnTo>
                  <a:lnTo>
                    <a:pt x="253843" y="128447"/>
                  </a:lnTo>
                  <a:lnTo>
                    <a:pt x="254791" y="119064"/>
                  </a:lnTo>
                  <a:lnTo>
                    <a:pt x="255836" y="107872"/>
                  </a:lnTo>
                  <a:lnTo>
                    <a:pt x="256424" y="95883"/>
                  </a:lnTo>
                  <a:lnTo>
                    <a:pt x="256074" y="83433"/>
                  </a:lnTo>
                  <a:lnTo>
                    <a:pt x="244562" y="46678"/>
                  </a:lnTo>
                  <a:lnTo>
                    <a:pt x="205323" y="15365"/>
                  </a:lnTo>
                  <a:lnTo>
                    <a:pt x="168916" y="3484"/>
                  </a:lnTo>
                  <a:lnTo>
                    <a:pt x="142951" y="234"/>
                  </a:lnTo>
                  <a:lnTo>
                    <a:pt x="12984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38"/>
          <p:cNvSpPr txBox="1"/>
          <p:nvPr/>
        </p:nvSpPr>
        <p:spPr>
          <a:xfrm>
            <a:off x="6742945" y="2752229"/>
            <a:ext cx="7128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cap="all" dirty="0">
                <a:solidFill>
                  <a:srgbClr val="58595B"/>
                </a:solidFill>
                <a:latin typeface="Arial"/>
                <a:cs typeface="Arial"/>
              </a:rPr>
              <a:t>Trust</a:t>
            </a:r>
            <a:endParaRPr sz="1500" cap="all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95616" y="1709122"/>
            <a:ext cx="1010564" cy="949259"/>
            <a:chOff x="6595616" y="1330429"/>
            <a:chExt cx="1176020" cy="1159510"/>
          </a:xfrm>
        </p:grpSpPr>
        <p:sp>
          <p:nvSpPr>
            <p:cNvPr id="44" name="object 39"/>
            <p:cNvSpPr/>
            <p:nvPr/>
          </p:nvSpPr>
          <p:spPr>
            <a:xfrm>
              <a:off x="6595616" y="1330429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6675449" y="1409154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7261600" y="1635624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63982" y="0"/>
                  </a:moveTo>
                  <a:lnTo>
                    <a:pt x="54063" y="0"/>
                  </a:lnTo>
                  <a:lnTo>
                    <a:pt x="0" y="54076"/>
                  </a:lnTo>
                  <a:lnTo>
                    <a:pt x="0" y="63969"/>
                  </a:lnTo>
                  <a:lnTo>
                    <a:pt x="180644" y="244627"/>
                  </a:lnTo>
                  <a:lnTo>
                    <a:pt x="190550" y="244627"/>
                  </a:lnTo>
                  <a:lnTo>
                    <a:pt x="244614" y="190550"/>
                  </a:lnTo>
                  <a:lnTo>
                    <a:pt x="244614" y="180657"/>
                  </a:lnTo>
                  <a:lnTo>
                    <a:pt x="639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6965316" y="1799985"/>
              <a:ext cx="428625" cy="382905"/>
            </a:xfrm>
            <a:custGeom>
              <a:avLst/>
              <a:gdLst/>
              <a:ahLst/>
              <a:cxnLst/>
              <a:rect l="l" t="t" r="r" b="b"/>
              <a:pathLst>
                <a:path w="428625" h="382905">
                  <a:moveTo>
                    <a:pt x="148739" y="121046"/>
                  </a:moveTo>
                  <a:lnTo>
                    <a:pt x="61562" y="121046"/>
                  </a:lnTo>
                  <a:lnTo>
                    <a:pt x="73602" y="121163"/>
                  </a:lnTo>
                  <a:lnTo>
                    <a:pt x="85137" y="125010"/>
                  </a:lnTo>
                  <a:lnTo>
                    <a:pt x="97623" y="137549"/>
                  </a:lnTo>
                  <a:lnTo>
                    <a:pt x="103951" y="148185"/>
                  </a:lnTo>
                  <a:lnTo>
                    <a:pt x="105933" y="157799"/>
                  </a:lnTo>
                  <a:lnTo>
                    <a:pt x="118261" y="161027"/>
                  </a:lnTo>
                  <a:lnTo>
                    <a:pt x="129515" y="167315"/>
                  </a:lnTo>
                  <a:lnTo>
                    <a:pt x="139192" y="179071"/>
                  </a:lnTo>
                  <a:lnTo>
                    <a:pt x="143785" y="190326"/>
                  </a:lnTo>
                  <a:lnTo>
                    <a:pt x="155489" y="197726"/>
                  </a:lnTo>
                  <a:lnTo>
                    <a:pt x="165831" y="204174"/>
                  </a:lnTo>
                  <a:lnTo>
                    <a:pt x="176664" y="216383"/>
                  </a:lnTo>
                  <a:lnTo>
                    <a:pt x="181959" y="227310"/>
                  </a:lnTo>
                  <a:lnTo>
                    <a:pt x="193494" y="235631"/>
                  </a:lnTo>
                  <a:lnTo>
                    <a:pt x="203723" y="242267"/>
                  </a:lnTo>
                  <a:lnTo>
                    <a:pt x="213435" y="253703"/>
                  </a:lnTo>
                  <a:lnTo>
                    <a:pt x="219164" y="265422"/>
                  </a:lnTo>
                  <a:lnTo>
                    <a:pt x="221144" y="276966"/>
                  </a:lnTo>
                  <a:lnTo>
                    <a:pt x="219608" y="287877"/>
                  </a:lnTo>
                  <a:lnTo>
                    <a:pt x="214792" y="297694"/>
                  </a:lnTo>
                  <a:lnTo>
                    <a:pt x="187807" y="325475"/>
                  </a:lnTo>
                  <a:lnTo>
                    <a:pt x="238023" y="375704"/>
                  </a:lnTo>
                  <a:lnTo>
                    <a:pt x="248625" y="382096"/>
                  </a:lnTo>
                  <a:lnTo>
                    <a:pt x="260592" y="382880"/>
                  </a:lnTo>
                  <a:lnTo>
                    <a:pt x="271789" y="378052"/>
                  </a:lnTo>
                  <a:lnTo>
                    <a:pt x="279624" y="366845"/>
                  </a:lnTo>
                  <a:lnTo>
                    <a:pt x="281747" y="355143"/>
                  </a:lnTo>
                  <a:lnTo>
                    <a:pt x="278509" y="344309"/>
                  </a:lnTo>
                  <a:lnTo>
                    <a:pt x="234454" y="299059"/>
                  </a:lnTo>
                  <a:lnTo>
                    <a:pt x="230987" y="295656"/>
                  </a:lnTo>
                  <a:lnTo>
                    <a:pt x="230987" y="290080"/>
                  </a:lnTo>
                  <a:lnTo>
                    <a:pt x="237870" y="283184"/>
                  </a:lnTo>
                  <a:lnTo>
                    <a:pt x="315594" y="283184"/>
                  </a:lnTo>
                  <a:lnTo>
                    <a:pt x="283387" y="250139"/>
                  </a:lnTo>
                  <a:lnTo>
                    <a:pt x="279958" y="246672"/>
                  </a:lnTo>
                  <a:lnTo>
                    <a:pt x="279946" y="241122"/>
                  </a:lnTo>
                  <a:lnTo>
                    <a:pt x="286854" y="234200"/>
                  </a:lnTo>
                  <a:lnTo>
                    <a:pt x="364550" y="234200"/>
                  </a:lnTo>
                  <a:lnTo>
                    <a:pt x="332358" y="201168"/>
                  </a:lnTo>
                  <a:lnTo>
                    <a:pt x="328904" y="197726"/>
                  </a:lnTo>
                  <a:lnTo>
                    <a:pt x="328879" y="192163"/>
                  </a:lnTo>
                  <a:lnTo>
                    <a:pt x="332358" y="188709"/>
                  </a:lnTo>
                  <a:lnTo>
                    <a:pt x="335787" y="185267"/>
                  </a:lnTo>
                  <a:lnTo>
                    <a:pt x="414307" y="185254"/>
                  </a:lnTo>
                  <a:lnTo>
                    <a:pt x="352658" y="123753"/>
                  </a:lnTo>
                  <a:lnTo>
                    <a:pt x="166275" y="123753"/>
                  </a:lnTo>
                  <a:lnTo>
                    <a:pt x="154573" y="123165"/>
                  </a:lnTo>
                  <a:lnTo>
                    <a:pt x="148739" y="121046"/>
                  </a:lnTo>
                  <a:close/>
                </a:path>
                <a:path w="428625" h="382905">
                  <a:moveTo>
                    <a:pt x="315594" y="283184"/>
                  </a:moveTo>
                  <a:lnTo>
                    <a:pt x="237870" y="283184"/>
                  </a:lnTo>
                  <a:lnTo>
                    <a:pt x="243446" y="283197"/>
                  </a:lnTo>
                  <a:lnTo>
                    <a:pt x="286994" y="326745"/>
                  </a:lnTo>
                  <a:lnTo>
                    <a:pt x="297568" y="333138"/>
                  </a:lnTo>
                  <a:lnTo>
                    <a:pt x="309524" y="333921"/>
                  </a:lnTo>
                  <a:lnTo>
                    <a:pt x="320733" y="329088"/>
                  </a:lnTo>
                  <a:lnTo>
                    <a:pt x="328578" y="317862"/>
                  </a:lnTo>
                  <a:lnTo>
                    <a:pt x="330686" y="306152"/>
                  </a:lnTo>
                  <a:lnTo>
                    <a:pt x="327428" y="295327"/>
                  </a:lnTo>
                  <a:lnTo>
                    <a:pt x="315594" y="283184"/>
                  </a:lnTo>
                  <a:close/>
                </a:path>
                <a:path w="428625" h="382905">
                  <a:moveTo>
                    <a:pt x="364550" y="234200"/>
                  </a:moveTo>
                  <a:lnTo>
                    <a:pt x="286854" y="234200"/>
                  </a:lnTo>
                  <a:lnTo>
                    <a:pt x="292404" y="234213"/>
                  </a:lnTo>
                  <a:lnTo>
                    <a:pt x="336016" y="277825"/>
                  </a:lnTo>
                  <a:lnTo>
                    <a:pt x="346636" y="284193"/>
                  </a:lnTo>
                  <a:lnTo>
                    <a:pt x="358593" y="284947"/>
                  </a:lnTo>
                  <a:lnTo>
                    <a:pt x="369774" y="280089"/>
                  </a:lnTo>
                  <a:lnTo>
                    <a:pt x="377573" y="268892"/>
                  </a:lnTo>
                  <a:lnTo>
                    <a:pt x="379661" y="257187"/>
                  </a:lnTo>
                  <a:lnTo>
                    <a:pt x="376385" y="246344"/>
                  </a:lnTo>
                  <a:lnTo>
                    <a:pt x="364550" y="234200"/>
                  </a:lnTo>
                  <a:close/>
                </a:path>
                <a:path w="428625" h="382905">
                  <a:moveTo>
                    <a:pt x="414307" y="185254"/>
                  </a:moveTo>
                  <a:lnTo>
                    <a:pt x="341363" y="185254"/>
                  </a:lnTo>
                  <a:lnTo>
                    <a:pt x="344804" y="188722"/>
                  </a:lnTo>
                  <a:lnTo>
                    <a:pt x="384949" y="228854"/>
                  </a:lnTo>
                  <a:lnTo>
                    <a:pt x="395565" y="235217"/>
                  </a:lnTo>
                  <a:lnTo>
                    <a:pt x="407517" y="235975"/>
                  </a:lnTo>
                  <a:lnTo>
                    <a:pt x="418706" y="231123"/>
                  </a:lnTo>
                  <a:lnTo>
                    <a:pt x="426529" y="219920"/>
                  </a:lnTo>
                  <a:lnTo>
                    <a:pt x="428617" y="208229"/>
                  </a:lnTo>
                  <a:lnTo>
                    <a:pt x="425332" y="197400"/>
                  </a:lnTo>
                  <a:lnTo>
                    <a:pt x="421385" y="192316"/>
                  </a:lnTo>
                  <a:lnTo>
                    <a:pt x="414307" y="185254"/>
                  </a:lnTo>
                  <a:close/>
                </a:path>
                <a:path w="428625" h="382905">
                  <a:moveTo>
                    <a:pt x="129425" y="0"/>
                  </a:moveTo>
                  <a:lnTo>
                    <a:pt x="0" y="129413"/>
                  </a:lnTo>
                  <a:lnTo>
                    <a:pt x="0" y="137668"/>
                  </a:lnTo>
                  <a:lnTo>
                    <a:pt x="17043" y="154711"/>
                  </a:lnTo>
                  <a:lnTo>
                    <a:pt x="39750" y="132003"/>
                  </a:lnTo>
                  <a:lnTo>
                    <a:pt x="49962" y="124659"/>
                  </a:lnTo>
                  <a:lnTo>
                    <a:pt x="61562" y="121046"/>
                  </a:lnTo>
                  <a:lnTo>
                    <a:pt x="148739" y="121046"/>
                  </a:lnTo>
                  <a:lnTo>
                    <a:pt x="139255" y="117602"/>
                  </a:lnTo>
                  <a:lnTo>
                    <a:pt x="109957" y="78247"/>
                  </a:lnTo>
                  <a:lnTo>
                    <a:pt x="108909" y="66684"/>
                  </a:lnTo>
                  <a:lnTo>
                    <a:pt x="110449" y="55329"/>
                  </a:lnTo>
                  <a:lnTo>
                    <a:pt x="129425" y="0"/>
                  </a:lnTo>
                  <a:close/>
                </a:path>
                <a:path w="428625" h="382905">
                  <a:moveTo>
                    <a:pt x="268071" y="39370"/>
                  </a:moveTo>
                  <a:lnTo>
                    <a:pt x="227482" y="53733"/>
                  </a:lnTo>
                  <a:lnTo>
                    <a:pt x="215976" y="86918"/>
                  </a:lnTo>
                  <a:lnTo>
                    <a:pt x="210269" y="98689"/>
                  </a:lnTo>
                  <a:lnTo>
                    <a:pt x="202079" y="108654"/>
                  </a:lnTo>
                  <a:lnTo>
                    <a:pt x="191706" y="116461"/>
                  </a:lnTo>
                  <a:lnTo>
                    <a:pt x="178614" y="121587"/>
                  </a:lnTo>
                  <a:lnTo>
                    <a:pt x="166275" y="123753"/>
                  </a:lnTo>
                  <a:lnTo>
                    <a:pt x="352658" y="123753"/>
                  </a:lnTo>
                  <a:lnTo>
                    <a:pt x="268071" y="393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6860887" y="1668871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263525" h="263525">
                  <a:moveTo>
                    <a:pt x="206032" y="0"/>
                  </a:moveTo>
                  <a:lnTo>
                    <a:pt x="196126" y="0"/>
                  </a:lnTo>
                  <a:lnTo>
                    <a:pt x="0" y="196138"/>
                  </a:lnTo>
                  <a:lnTo>
                    <a:pt x="0" y="206044"/>
                  </a:lnTo>
                  <a:lnTo>
                    <a:pt x="57416" y="263486"/>
                  </a:lnTo>
                  <a:lnTo>
                    <a:pt x="67322" y="263486"/>
                  </a:lnTo>
                  <a:lnTo>
                    <a:pt x="263461" y="67348"/>
                  </a:lnTo>
                  <a:lnTo>
                    <a:pt x="263461" y="57454"/>
                  </a:lnTo>
                  <a:lnTo>
                    <a:pt x="20603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6980530" y="1731730"/>
              <a:ext cx="407670" cy="395605"/>
            </a:xfrm>
            <a:custGeom>
              <a:avLst/>
              <a:gdLst/>
              <a:ahLst/>
              <a:cxnLst/>
              <a:rect l="l" t="t" r="r" b="b"/>
              <a:pathLst>
                <a:path w="407670" h="395605">
                  <a:moveTo>
                    <a:pt x="163714" y="323984"/>
                  </a:moveTo>
                  <a:lnTo>
                    <a:pt x="154433" y="328285"/>
                  </a:lnTo>
                  <a:lnTo>
                    <a:pt x="153462" y="329194"/>
                  </a:lnTo>
                  <a:lnTo>
                    <a:pt x="121585" y="361096"/>
                  </a:lnTo>
                  <a:lnTo>
                    <a:pt x="115934" y="371932"/>
                  </a:lnTo>
                  <a:lnTo>
                    <a:pt x="117388" y="383795"/>
                  </a:lnTo>
                  <a:lnTo>
                    <a:pt x="129092" y="393174"/>
                  </a:lnTo>
                  <a:lnTo>
                    <a:pt x="140135" y="395103"/>
                  </a:lnTo>
                  <a:lnTo>
                    <a:pt x="149404" y="390796"/>
                  </a:lnTo>
                  <a:lnTo>
                    <a:pt x="182253" y="357997"/>
                  </a:lnTo>
                  <a:lnTo>
                    <a:pt x="187928" y="347136"/>
                  </a:lnTo>
                  <a:lnTo>
                    <a:pt x="186481" y="335290"/>
                  </a:lnTo>
                  <a:lnTo>
                    <a:pt x="174772" y="325919"/>
                  </a:lnTo>
                  <a:lnTo>
                    <a:pt x="163714" y="323984"/>
                  </a:lnTo>
                  <a:close/>
                </a:path>
                <a:path w="407670" h="395605">
                  <a:moveTo>
                    <a:pt x="132775" y="284916"/>
                  </a:moveTo>
                  <a:lnTo>
                    <a:pt x="120904" y="286374"/>
                  </a:lnTo>
                  <a:lnTo>
                    <a:pt x="82952" y="322463"/>
                  </a:lnTo>
                  <a:lnTo>
                    <a:pt x="77289" y="333315"/>
                  </a:lnTo>
                  <a:lnTo>
                    <a:pt x="78743" y="345171"/>
                  </a:lnTo>
                  <a:lnTo>
                    <a:pt x="90458" y="354538"/>
                  </a:lnTo>
                  <a:lnTo>
                    <a:pt x="101516" y="356475"/>
                  </a:lnTo>
                  <a:lnTo>
                    <a:pt x="110796" y="352176"/>
                  </a:lnTo>
                  <a:lnTo>
                    <a:pt x="143670" y="319389"/>
                  </a:lnTo>
                  <a:lnTo>
                    <a:pt x="149304" y="308549"/>
                  </a:lnTo>
                  <a:lnTo>
                    <a:pt x="147851" y="296682"/>
                  </a:lnTo>
                  <a:lnTo>
                    <a:pt x="143632" y="290560"/>
                  </a:lnTo>
                  <a:lnTo>
                    <a:pt x="132775" y="284916"/>
                  </a:lnTo>
                  <a:close/>
                </a:path>
                <a:path w="407670" h="395605">
                  <a:moveTo>
                    <a:pt x="94178" y="246268"/>
                  </a:moveTo>
                  <a:lnTo>
                    <a:pt x="82327" y="247694"/>
                  </a:lnTo>
                  <a:lnTo>
                    <a:pt x="44318" y="283817"/>
                  </a:lnTo>
                  <a:lnTo>
                    <a:pt x="38653" y="294642"/>
                  </a:lnTo>
                  <a:lnTo>
                    <a:pt x="40089" y="306494"/>
                  </a:lnTo>
                  <a:lnTo>
                    <a:pt x="51808" y="315878"/>
                  </a:lnTo>
                  <a:lnTo>
                    <a:pt x="62857" y="317822"/>
                  </a:lnTo>
                  <a:lnTo>
                    <a:pt x="72129" y="313535"/>
                  </a:lnTo>
                  <a:lnTo>
                    <a:pt x="104986" y="280718"/>
                  </a:lnTo>
                  <a:lnTo>
                    <a:pt x="110673" y="269870"/>
                  </a:lnTo>
                  <a:lnTo>
                    <a:pt x="109226" y="258028"/>
                  </a:lnTo>
                  <a:lnTo>
                    <a:pt x="105024" y="251940"/>
                  </a:lnTo>
                  <a:lnTo>
                    <a:pt x="94178" y="246268"/>
                  </a:lnTo>
                  <a:close/>
                </a:path>
                <a:path w="407670" h="395605">
                  <a:moveTo>
                    <a:pt x="55524" y="207627"/>
                  </a:moveTo>
                  <a:lnTo>
                    <a:pt x="43671" y="209077"/>
                  </a:lnTo>
                  <a:lnTo>
                    <a:pt x="5659" y="245183"/>
                  </a:lnTo>
                  <a:lnTo>
                    <a:pt x="0" y="256026"/>
                  </a:lnTo>
                  <a:lnTo>
                    <a:pt x="1455" y="267873"/>
                  </a:lnTo>
                  <a:lnTo>
                    <a:pt x="13165" y="277243"/>
                  </a:lnTo>
                  <a:lnTo>
                    <a:pt x="24215" y="279190"/>
                  </a:lnTo>
                  <a:lnTo>
                    <a:pt x="33496" y="274902"/>
                  </a:lnTo>
                  <a:lnTo>
                    <a:pt x="66353" y="242097"/>
                  </a:lnTo>
                  <a:lnTo>
                    <a:pt x="72009" y="231247"/>
                  </a:lnTo>
                  <a:lnTo>
                    <a:pt x="70563" y="219381"/>
                  </a:lnTo>
                  <a:lnTo>
                    <a:pt x="66365" y="213294"/>
                  </a:lnTo>
                  <a:lnTo>
                    <a:pt x="55524" y="207627"/>
                  </a:lnTo>
                  <a:close/>
                </a:path>
                <a:path w="407670" h="395605">
                  <a:moveTo>
                    <a:pt x="372626" y="86357"/>
                  </a:moveTo>
                  <a:lnTo>
                    <a:pt x="258897" y="86357"/>
                  </a:lnTo>
                  <a:lnTo>
                    <a:pt x="367495" y="194955"/>
                  </a:lnTo>
                  <a:lnTo>
                    <a:pt x="396616" y="165821"/>
                  </a:lnTo>
                  <a:lnTo>
                    <a:pt x="403954" y="155627"/>
                  </a:lnTo>
                  <a:lnTo>
                    <a:pt x="407609" y="144029"/>
                  </a:lnTo>
                  <a:lnTo>
                    <a:pt x="407581" y="131967"/>
                  </a:lnTo>
                  <a:lnTo>
                    <a:pt x="403871" y="120381"/>
                  </a:lnTo>
                  <a:lnTo>
                    <a:pt x="396616" y="110347"/>
                  </a:lnTo>
                  <a:lnTo>
                    <a:pt x="372626" y="86357"/>
                  </a:lnTo>
                  <a:close/>
                </a:path>
                <a:path w="407670" h="395605">
                  <a:moveTo>
                    <a:pt x="276006" y="0"/>
                  </a:moveTo>
                  <a:lnTo>
                    <a:pt x="162609" y="44516"/>
                  </a:lnTo>
                  <a:lnTo>
                    <a:pt x="117597" y="126070"/>
                  </a:lnTo>
                  <a:lnTo>
                    <a:pt x="115609" y="138531"/>
                  </a:lnTo>
                  <a:lnTo>
                    <a:pt x="117979" y="150498"/>
                  </a:lnTo>
                  <a:lnTo>
                    <a:pt x="152063" y="173393"/>
                  </a:lnTo>
                  <a:lnTo>
                    <a:pt x="164007" y="171057"/>
                  </a:lnTo>
                  <a:lnTo>
                    <a:pt x="174424" y="164897"/>
                  </a:lnTo>
                  <a:lnTo>
                    <a:pt x="182298" y="155406"/>
                  </a:lnTo>
                  <a:lnTo>
                    <a:pt x="199563" y="107414"/>
                  </a:lnTo>
                  <a:lnTo>
                    <a:pt x="258897" y="86357"/>
                  </a:lnTo>
                  <a:lnTo>
                    <a:pt x="372626" y="86357"/>
                  </a:lnTo>
                  <a:lnTo>
                    <a:pt x="297188" y="10919"/>
                  </a:lnTo>
                  <a:lnTo>
                    <a:pt x="287255" y="3625"/>
                  </a:lnTo>
                  <a:lnTo>
                    <a:pt x="27600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4"/>
          <p:cNvSpPr txBox="1"/>
          <p:nvPr/>
        </p:nvSpPr>
        <p:spPr>
          <a:xfrm>
            <a:off x="1160971" y="1263681"/>
            <a:ext cx="28479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ON-SITE OPTIMIZATION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5" name="object 14"/>
          <p:cNvSpPr txBox="1"/>
          <p:nvPr/>
        </p:nvSpPr>
        <p:spPr>
          <a:xfrm>
            <a:off x="5694075" y="1267258"/>
            <a:ext cx="28479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OFF-SITE OPTIMIZATION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6" name="object 8"/>
          <p:cNvSpPr/>
          <p:nvPr/>
        </p:nvSpPr>
        <p:spPr>
          <a:xfrm flipH="1">
            <a:off x="5066996" y="9414"/>
            <a:ext cx="45719" cy="2139424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64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9"/>
          <p:cNvSpPr/>
          <p:nvPr/>
        </p:nvSpPr>
        <p:spPr>
          <a:xfrm>
            <a:off x="5112714" y="3004076"/>
            <a:ext cx="45719" cy="2139424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64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Freeform 57"/>
          <p:cNvSpPr/>
          <p:nvPr/>
        </p:nvSpPr>
        <p:spPr>
          <a:xfrm>
            <a:off x="1082842" y="1973179"/>
            <a:ext cx="818147" cy="1130968"/>
          </a:xfrm>
          <a:custGeom>
            <a:avLst/>
            <a:gdLst>
              <a:gd name="connsiteX0" fmla="*/ 818147 w 818147"/>
              <a:gd name="connsiteY0" fmla="*/ 12032 h 1130968"/>
              <a:gd name="connsiteX1" fmla="*/ 757990 w 818147"/>
              <a:gd name="connsiteY1" fmla="*/ 0 h 1130968"/>
              <a:gd name="connsiteX2" fmla="*/ 505326 w 818147"/>
              <a:gd name="connsiteY2" fmla="*/ 24063 h 1130968"/>
              <a:gd name="connsiteX3" fmla="*/ 421105 w 818147"/>
              <a:gd name="connsiteY3" fmla="*/ 48126 h 1130968"/>
              <a:gd name="connsiteX4" fmla="*/ 372979 w 818147"/>
              <a:gd name="connsiteY4" fmla="*/ 60158 h 1130968"/>
              <a:gd name="connsiteX5" fmla="*/ 324853 w 818147"/>
              <a:gd name="connsiteY5" fmla="*/ 84221 h 1130968"/>
              <a:gd name="connsiteX6" fmla="*/ 204537 w 818147"/>
              <a:gd name="connsiteY6" fmla="*/ 192505 h 1130968"/>
              <a:gd name="connsiteX7" fmla="*/ 180474 w 818147"/>
              <a:gd name="connsiteY7" fmla="*/ 228600 h 1130968"/>
              <a:gd name="connsiteX8" fmla="*/ 180474 w 818147"/>
              <a:gd name="connsiteY8" fmla="*/ 553453 h 1130968"/>
              <a:gd name="connsiteX9" fmla="*/ 204537 w 818147"/>
              <a:gd name="connsiteY9" fmla="*/ 589547 h 1130968"/>
              <a:gd name="connsiteX10" fmla="*/ 276726 w 818147"/>
              <a:gd name="connsiteY10" fmla="*/ 649705 h 1130968"/>
              <a:gd name="connsiteX11" fmla="*/ 360947 w 818147"/>
              <a:gd name="connsiteY11" fmla="*/ 709863 h 1130968"/>
              <a:gd name="connsiteX12" fmla="*/ 421105 w 818147"/>
              <a:gd name="connsiteY12" fmla="*/ 697832 h 1130968"/>
              <a:gd name="connsiteX13" fmla="*/ 529390 w 818147"/>
              <a:gd name="connsiteY13" fmla="*/ 613610 h 1130968"/>
              <a:gd name="connsiteX14" fmla="*/ 565484 w 818147"/>
              <a:gd name="connsiteY14" fmla="*/ 589547 h 1130968"/>
              <a:gd name="connsiteX15" fmla="*/ 553453 w 818147"/>
              <a:gd name="connsiteY15" fmla="*/ 481263 h 1130968"/>
              <a:gd name="connsiteX16" fmla="*/ 493295 w 818147"/>
              <a:gd name="connsiteY16" fmla="*/ 433137 h 1130968"/>
              <a:gd name="connsiteX17" fmla="*/ 433137 w 818147"/>
              <a:gd name="connsiteY17" fmla="*/ 409074 h 1130968"/>
              <a:gd name="connsiteX18" fmla="*/ 324853 w 818147"/>
              <a:gd name="connsiteY18" fmla="*/ 421105 h 1130968"/>
              <a:gd name="connsiteX19" fmla="*/ 252663 w 818147"/>
              <a:gd name="connsiteY19" fmla="*/ 445168 h 1130968"/>
              <a:gd name="connsiteX20" fmla="*/ 144379 w 818147"/>
              <a:gd name="connsiteY20" fmla="*/ 505326 h 1130968"/>
              <a:gd name="connsiteX21" fmla="*/ 72190 w 818147"/>
              <a:gd name="connsiteY21" fmla="*/ 553453 h 1130968"/>
              <a:gd name="connsiteX22" fmla="*/ 48126 w 818147"/>
              <a:gd name="connsiteY22" fmla="*/ 589547 h 1130968"/>
              <a:gd name="connsiteX23" fmla="*/ 0 w 818147"/>
              <a:gd name="connsiteY23" fmla="*/ 673768 h 1130968"/>
              <a:gd name="connsiteX24" fmla="*/ 12032 w 818147"/>
              <a:gd name="connsiteY24" fmla="*/ 854242 h 1130968"/>
              <a:gd name="connsiteX25" fmla="*/ 36095 w 818147"/>
              <a:gd name="connsiteY25" fmla="*/ 902368 h 1130968"/>
              <a:gd name="connsiteX26" fmla="*/ 48126 w 818147"/>
              <a:gd name="connsiteY26" fmla="*/ 938463 h 1130968"/>
              <a:gd name="connsiteX27" fmla="*/ 156411 w 818147"/>
              <a:gd name="connsiteY27" fmla="*/ 1070810 h 1130968"/>
              <a:gd name="connsiteX28" fmla="*/ 192505 w 818147"/>
              <a:gd name="connsiteY28" fmla="*/ 1082842 h 1130968"/>
              <a:gd name="connsiteX29" fmla="*/ 264695 w 818147"/>
              <a:gd name="connsiteY29" fmla="*/ 1118937 h 1130968"/>
              <a:gd name="connsiteX30" fmla="*/ 300790 w 818147"/>
              <a:gd name="connsiteY30" fmla="*/ 1130968 h 113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18147" h="1130968">
                <a:moveTo>
                  <a:pt x="818147" y="12032"/>
                </a:moveTo>
                <a:cubicBezTo>
                  <a:pt x="798095" y="8021"/>
                  <a:pt x="778439" y="0"/>
                  <a:pt x="757990" y="0"/>
                </a:cubicBezTo>
                <a:cubicBezTo>
                  <a:pt x="659633" y="0"/>
                  <a:pt x="595713" y="11151"/>
                  <a:pt x="505326" y="24063"/>
                </a:cubicBezTo>
                <a:lnTo>
                  <a:pt x="421105" y="48126"/>
                </a:lnTo>
                <a:cubicBezTo>
                  <a:pt x="405152" y="52477"/>
                  <a:pt x="388462" y="54352"/>
                  <a:pt x="372979" y="60158"/>
                </a:cubicBezTo>
                <a:cubicBezTo>
                  <a:pt x="356185" y="66456"/>
                  <a:pt x="340425" y="75323"/>
                  <a:pt x="324853" y="84221"/>
                </a:cubicBezTo>
                <a:cubicBezTo>
                  <a:pt x="281336" y="109088"/>
                  <a:pt x="228661" y="156318"/>
                  <a:pt x="204537" y="192505"/>
                </a:cubicBezTo>
                <a:lnTo>
                  <a:pt x="180474" y="228600"/>
                </a:lnTo>
                <a:cubicBezTo>
                  <a:pt x="154196" y="359987"/>
                  <a:pt x="154229" y="334748"/>
                  <a:pt x="180474" y="553453"/>
                </a:cubicBezTo>
                <a:cubicBezTo>
                  <a:pt x="182197" y="567810"/>
                  <a:pt x="195280" y="578439"/>
                  <a:pt x="204537" y="589547"/>
                </a:cubicBezTo>
                <a:cubicBezTo>
                  <a:pt x="256689" y="652129"/>
                  <a:pt x="221518" y="602383"/>
                  <a:pt x="276726" y="649705"/>
                </a:cubicBezTo>
                <a:cubicBezTo>
                  <a:pt x="349391" y="711989"/>
                  <a:pt x="294626" y="687757"/>
                  <a:pt x="360947" y="709863"/>
                </a:cubicBezTo>
                <a:cubicBezTo>
                  <a:pt x="381000" y="705853"/>
                  <a:pt x="402488" y="706294"/>
                  <a:pt x="421105" y="697832"/>
                </a:cubicBezTo>
                <a:cubicBezTo>
                  <a:pt x="501383" y="661342"/>
                  <a:pt x="476416" y="657755"/>
                  <a:pt x="529390" y="613610"/>
                </a:cubicBezTo>
                <a:cubicBezTo>
                  <a:pt x="540498" y="604353"/>
                  <a:pt x="553453" y="597568"/>
                  <a:pt x="565484" y="589547"/>
                </a:cubicBezTo>
                <a:cubicBezTo>
                  <a:pt x="561474" y="553452"/>
                  <a:pt x="562261" y="516495"/>
                  <a:pt x="553453" y="481263"/>
                </a:cubicBezTo>
                <a:cubicBezTo>
                  <a:pt x="543149" y="440046"/>
                  <a:pt x="524871" y="444978"/>
                  <a:pt x="493295" y="433137"/>
                </a:cubicBezTo>
                <a:cubicBezTo>
                  <a:pt x="473073" y="425554"/>
                  <a:pt x="453190" y="417095"/>
                  <a:pt x="433137" y="409074"/>
                </a:cubicBezTo>
                <a:cubicBezTo>
                  <a:pt x="397042" y="413084"/>
                  <a:pt x="360465" y="413983"/>
                  <a:pt x="324853" y="421105"/>
                </a:cubicBezTo>
                <a:cubicBezTo>
                  <a:pt x="299981" y="426079"/>
                  <a:pt x="252663" y="445168"/>
                  <a:pt x="252663" y="445168"/>
                </a:cubicBezTo>
                <a:cubicBezTo>
                  <a:pt x="169922" y="500330"/>
                  <a:pt x="207910" y="484150"/>
                  <a:pt x="144379" y="505326"/>
                </a:cubicBezTo>
                <a:cubicBezTo>
                  <a:pt x="120316" y="521368"/>
                  <a:pt x="88233" y="529390"/>
                  <a:pt x="72190" y="553453"/>
                </a:cubicBezTo>
                <a:cubicBezTo>
                  <a:pt x="64169" y="565484"/>
                  <a:pt x="55300" y="576992"/>
                  <a:pt x="48126" y="589547"/>
                </a:cubicBezTo>
                <a:cubicBezTo>
                  <a:pt x="-12942" y="696414"/>
                  <a:pt x="58632" y="585821"/>
                  <a:pt x="0" y="673768"/>
                </a:cubicBezTo>
                <a:cubicBezTo>
                  <a:pt x="4011" y="733926"/>
                  <a:pt x="2629" y="794688"/>
                  <a:pt x="12032" y="854242"/>
                </a:cubicBezTo>
                <a:cubicBezTo>
                  <a:pt x="14829" y="871958"/>
                  <a:pt x="29030" y="885883"/>
                  <a:pt x="36095" y="902368"/>
                </a:cubicBezTo>
                <a:cubicBezTo>
                  <a:pt x="41091" y="914025"/>
                  <a:pt x="41967" y="927377"/>
                  <a:pt x="48126" y="938463"/>
                </a:cubicBezTo>
                <a:cubicBezTo>
                  <a:pt x="61556" y="962638"/>
                  <a:pt x="125250" y="1060422"/>
                  <a:pt x="156411" y="1070810"/>
                </a:cubicBezTo>
                <a:lnTo>
                  <a:pt x="192505" y="1082842"/>
                </a:lnTo>
                <a:cubicBezTo>
                  <a:pt x="230289" y="1120625"/>
                  <a:pt x="202608" y="1101198"/>
                  <a:pt x="264695" y="1118937"/>
                </a:cubicBezTo>
                <a:cubicBezTo>
                  <a:pt x="276889" y="1122421"/>
                  <a:pt x="300790" y="1130968"/>
                  <a:pt x="300790" y="1130968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3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470360" y="2355378"/>
            <a:ext cx="578670" cy="7602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63369" y="3682228"/>
            <a:ext cx="824701" cy="67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069831" y="2343043"/>
            <a:ext cx="566614" cy="761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458017" y="2605418"/>
            <a:ext cx="0" cy="646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ENGINE OPTIMIZATION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DOES IT WORK? </a:t>
            </a:r>
            <a:endParaRPr lang="en-US" dirty="0"/>
          </a:p>
        </p:txBody>
      </p:sp>
      <p:sp>
        <p:nvSpPr>
          <p:cNvPr id="19" name="object 27"/>
          <p:cNvSpPr txBox="1"/>
          <p:nvPr/>
        </p:nvSpPr>
        <p:spPr>
          <a:xfrm>
            <a:off x="336888" y="1893469"/>
            <a:ext cx="3886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en-US" sz="1500" b="1" cap="all" spc="-5" dirty="0" err="1" smtClean="0">
                <a:solidFill>
                  <a:srgbClr val="58595B"/>
                </a:solidFill>
                <a:latin typeface="Arial"/>
                <a:cs typeface="Arial"/>
              </a:rPr>
              <a:t>Indexability</a:t>
            </a:r>
            <a:endParaRPr lang="en-US" sz="1500" b="1" cap="all" spc="-5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12700" marR="5080"/>
            <a:endParaRPr lang="en-US" sz="800" spc="-5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12700" marR="5080"/>
            <a:r>
              <a:rPr lang="en-US" sz="1100" spc="-5" dirty="0" smtClean="0">
                <a:solidFill>
                  <a:srgbClr val="58595B"/>
                </a:solidFill>
                <a:latin typeface="Arial"/>
                <a:cs typeface="Arial"/>
              </a:rPr>
              <a:t>Are your individual pages able to be viewed and categorized by the search engines? Are there certain elements of your website that disallow Google from understanding the content?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5137488" y="1893469"/>
            <a:ext cx="3810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en-US" sz="1500" b="1" cap="all" spc="-5" dirty="0" smtClean="0">
                <a:solidFill>
                  <a:srgbClr val="58595B"/>
                </a:solidFill>
                <a:latin typeface="Arial"/>
                <a:cs typeface="Arial"/>
              </a:rPr>
              <a:t>Relevance</a:t>
            </a:r>
          </a:p>
          <a:p>
            <a:pPr marL="12700" marR="5080"/>
            <a:endParaRPr lang="en-US" sz="800" spc="-5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12700" marR="5080"/>
            <a:r>
              <a:rPr lang="en-US" sz="1100" spc="-5" dirty="0" smtClean="0">
                <a:solidFill>
                  <a:srgbClr val="58595B"/>
                </a:solidFill>
                <a:latin typeface="Arial"/>
                <a:cs typeface="Arial"/>
              </a:rPr>
              <a:t>Does the information on your website accurately describe exactly what you do? Can the search engines clearly understand your content?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5137488" y="3896465"/>
            <a:ext cx="3810000" cy="1031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en-US" sz="1500" b="1" cap="all" spc="-5" dirty="0" smtClean="0">
                <a:solidFill>
                  <a:srgbClr val="58595B"/>
                </a:solidFill>
                <a:latin typeface="Arial"/>
                <a:cs typeface="Arial"/>
              </a:rPr>
              <a:t>User Experience</a:t>
            </a:r>
          </a:p>
          <a:p>
            <a:pPr marL="12700" marR="5080"/>
            <a:endParaRPr lang="en-US" sz="800" spc="-5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12700" marR="5080"/>
            <a:r>
              <a:rPr lang="en-US" sz="1100" spc="-5" dirty="0" smtClean="0">
                <a:solidFill>
                  <a:srgbClr val="58595B"/>
                </a:solidFill>
                <a:latin typeface="Arial"/>
                <a:cs typeface="Arial"/>
              </a:rPr>
              <a:t>Once someone has visited your website, are there defined elements that entice them into taking the next step? Is your phone number prominently advertised? Do you have a clear “Contact us!” procedure laid out?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7"/>
          <p:cNvSpPr txBox="1"/>
          <p:nvPr/>
        </p:nvSpPr>
        <p:spPr>
          <a:xfrm>
            <a:off x="363740" y="3896465"/>
            <a:ext cx="3685541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en-US" sz="1500" b="1" cap="all" spc="-5" dirty="0" smtClean="0">
                <a:solidFill>
                  <a:srgbClr val="58595B"/>
                </a:solidFill>
                <a:latin typeface="Arial"/>
                <a:cs typeface="Arial"/>
              </a:rPr>
              <a:t>Authority/TRUST</a:t>
            </a:r>
          </a:p>
          <a:p>
            <a:pPr marL="12700" marR="5080"/>
            <a:endParaRPr lang="en-US" sz="800" spc="-5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12700" marR="5080"/>
            <a:r>
              <a:rPr lang="en-US" sz="1100" spc="-5" dirty="0" smtClean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lang="en-US" sz="1100" spc="-15" dirty="0" smtClean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lang="en-US" sz="1100" dirty="0" smtClean="0">
                <a:solidFill>
                  <a:srgbClr val="58595B"/>
                </a:solidFill>
                <a:latin typeface="Arial"/>
                <a:cs typeface="Arial"/>
              </a:rPr>
              <a:t>e other </a:t>
            </a:r>
            <a:r>
              <a:rPr lang="en-US" sz="1100" spc="-15" dirty="0" smtClean="0">
                <a:solidFill>
                  <a:srgbClr val="58595B"/>
                </a:solidFill>
                <a:latin typeface="Arial"/>
                <a:cs typeface="Arial"/>
              </a:rPr>
              <a:t>w</a:t>
            </a:r>
            <a:r>
              <a:rPr lang="en-US" sz="1100" dirty="0" smtClean="0">
                <a:solidFill>
                  <a:srgbClr val="58595B"/>
                </a:solidFill>
                <a:latin typeface="Arial"/>
                <a:cs typeface="Arial"/>
              </a:rPr>
              <a:t>ebsi</a:t>
            </a:r>
            <a:r>
              <a:rPr lang="en-US" sz="1100" spc="-10" dirty="0" smtClean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lang="en-US" sz="1100" dirty="0" smtClean="0">
                <a:solidFill>
                  <a:srgbClr val="58595B"/>
                </a:solidFill>
                <a:latin typeface="Arial"/>
                <a:cs typeface="Arial"/>
              </a:rPr>
              <a:t>es</a:t>
            </a:r>
            <a:r>
              <a:rPr lang="en-US" sz="1100" spc="85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Arial"/>
                <a:cs typeface="Arial"/>
              </a:rPr>
              <a:t>lin</a:t>
            </a:r>
            <a:r>
              <a:rPr lang="en-US" sz="1100" spc="15" dirty="0">
                <a:solidFill>
                  <a:srgbClr val="58595B"/>
                </a:solidFill>
                <a:latin typeface="Arial"/>
                <a:cs typeface="Arial"/>
              </a:rPr>
              <a:t>k</a:t>
            </a:r>
            <a:r>
              <a:rPr lang="en-US" sz="1100" dirty="0">
                <a:solidFill>
                  <a:srgbClr val="58595B"/>
                </a:solidFill>
                <a:latin typeface="Arial"/>
                <a:cs typeface="Arial"/>
              </a:rPr>
              <a:t>ing </a:t>
            </a:r>
            <a:r>
              <a:rPr lang="en-US" sz="1100" spc="-10" dirty="0" smtClean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lang="en-US" sz="1100" dirty="0" smtClean="0">
                <a:solidFill>
                  <a:srgbClr val="58595B"/>
                </a:solidFill>
                <a:latin typeface="Arial"/>
                <a:cs typeface="Arial"/>
              </a:rPr>
              <a:t>o </a:t>
            </a:r>
            <a:r>
              <a:rPr lang="en-US" sz="1100" spc="-15" dirty="0" smtClean="0">
                <a:solidFill>
                  <a:srgbClr val="58595B"/>
                </a:solidFill>
                <a:latin typeface="Arial"/>
                <a:cs typeface="Arial"/>
              </a:rPr>
              <a:t>y</a:t>
            </a:r>
            <a:r>
              <a:rPr lang="en-US" sz="1100" dirty="0" smtClean="0">
                <a:solidFill>
                  <a:srgbClr val="58595B"/>
                </a:solidFill>
                <a:latin typeface="Arial"/>
                <a:cs typeface="Arial"/>
              </a:rPr>
              <a:t>our si</a:t>
            </a:r>
            <a:r>
              <a:rPr lang="en-US" sz="1100" spc="-10" dirty="0" smtClean="0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lang="en-US" sz="1100" spc="-15" dirty="0" smtClean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lang="en-US" sz="1100" dirty="0" smtClean="0">
                <a:solidFill>
                  <a:srgbClr val="58595B"/>
                </a:solidFill>
                <a:latin typeface="Arial"/>
                <a:cs typeface="Arial"/>
              </a:rPr>
              <a:t>referring their unique traffic to your website?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4604088" y="954879"/>
            <a:ext cx="45719" cy="150759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64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 flipH="1">
            <a:off x="4604088" y="3072068"/>
            <a:ext cx="45719" cy="1911351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0"/>
                </a:moveTo>
                <a:lnTo>
                  <a:pt x="0" y="219964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/>
          <p:cNvSpPr/>
          <p:nvPr/>
        </p:nvSpPr>
        <p:spPr>
          <a:xfrm flipV="1">
            <a:off x="5124805" y="2785425"/>
            <a:ext cx="3596640" cy="45719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34442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578189" y="2828500"/>
            <a:ext cx="3444240" cy="0"/>
          </a:xfrm>
          <a:custGeom>
            <a:avLst/>
            <a:gdLst/>
            <a:ahLst/>
            <a:cxnLst/>
            <a:rect l="l" t="t" r="r" b="b"/>
            <a:pathLst>
              <a:path w="3444240">
                <a:moveTo>
                  <a:pt x="34442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 txBox="1"/>
          <p:nvPr/>
        </p:nvSpPr>
        <p:spPr>
          <a:xfrm>
            <a:off x="4244994" y="2600431"/>
            <a:ext cx="7639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00" dirty="0">
                <a:solidFill>
                  <a:srgbClr val="00B0F0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endParaRPr sz="24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70798" y="923160"/>
            <a:ext cx="971245" cy="945207"/>
            <a:chOff x="2004566" y="1329193"/>
            <a:chExt cx="1176020" cy="1159510"/>
          </a:xfrm>
        </p:grpSpPr>
        <p:sp>
          <p:nvSpPr>
            <p:cNvPr id="50" name="object 13"/>
            <p:cNvSpPr/>
            <p:nvPr/>
          </p:nvSpPr>
          <p:spPr>
            <a:xfrm>
              <a:off x="2004566" y="1329193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4"/>
            <p:cNvSpPr/>
            <p:nvPr/>
          </p:nvSpPr>
          <p:spPr>
            <a:xfrm>
              <a:off x="2084399" y="1407918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5"/>
            <p:cNvSpPr/>
            <p:nvPr/>
          </p:nvSpPr>
          <p:spPr>
            <a:xfrm>
              <a:off x="2319735" y="1840674"/>
              <a:ext cx="588010" cy="292735"/>
            </a:xfrm>
            <a:custGeom>
              <a:avLst/>
              <a:gdLst/>
              <a:ahLst/>
              <a:cxnLst/>
              <a:rect l="l" t="t" r="r" b="b"/>
              <a:pathLst>
                <a:path w="588010" h="292735">
                  <a:moveTo>
                    <a:pt x="587654" y="0"/>
                  </a:moveTo>
                  <a:lnTo>
                    <a:pt x="99821" y="0"/>
                  </a:lnTo>
                  <a:lnTo>
                    <a:pt x="0" y="292277"/>
                  </a:lnTo>
                  <a:lnTo>
                    <a:pt x="487819" y="292277"/>
                  </a:lnTo>
                  <a:lnTo>
                    <a:pt x="587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6"/>
            <p:cNvSpPr/>
            <p:nvPr/>
          </p:nvSpPr>
          <p:spPr>
            <a:xfrm>
              <a:off x="2303030" y="1681015"/>
              <a:ext cx="515620" cy="385445"/>
            </a:xfrm>
            <a:custGeom>
              <a:avLst/>
              <a:gdLst/>
              <a:ahLst/>
              <a:cxnLst/>
              <a:rect l="l" t="t" r="r" b="b"/>
              <a:pathLst>
                <a:path w="515619" h="385444">
                  <a:moveTo>
                    <a:pt x="269379" y="0"/>
                  </a:moveTo>
                  <a:lnTo>
                    <a:pt x="31991" y="0"/>
                  </a:lnTo>
                  <a:lnTo>
                    <a:pt x="0" y="74650"/>
                  </a:lnTo>
                  <a:lnTo>
                    <a:pt x="0" y="384937"/>
                  </a:lnTo>
                  <a:lnTo>
                    <a:pt x="82461" y="143510"/>
                  </a:lnTo>
                  <a:lnTo>
                    <a:pt x="88074" y="127012"/>
                  </a:lnTo>
                  <a:lnTo>
                    <a:pt x="515556" y="127012"/>
                  </a:lnTo>
                  <a:lnTo>
                    <a:pt x="515556" y="74650"/>
                  </a:lnTo>
                  <a:lnTo>
                    <a:pt x="335038" y="74650"/>
                  </a:lnTo>
                  <a:lnTo>
                    <a:pt x="269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23393" y="2952061"/>
            <a:ext cx="1010564" cy="945737"/>
            <a:chOff x="6595616" y="3159375"/>
            <a:chExt cx="1176020" cy="1159510"/>
          </a:xfrm>
        </p:grpSpPr>
        <p:sp>
          <p:nvSpPr>
            <p:cNvPr id="55" name="object 32"/>
            <p:cNvSpPr/>
            <p:nvPr/>
          </p:nvSpPr>
          <p:spPr>
            <a:xfrm>
              <a:off x="6595616" y="3159375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3"/>
            <p:cNvSpPr/>
            <p:nvPr/>
          </p:nvSpPr>
          <p:spPr>
            <a:xfrm>
              <a:off x="6675449" y="3238100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4"/>
            <p:cNvSpPr/>
            <p:nvPr/>
          </p:nvSpPr>
          <p:spPr>
            <a:xfrm>
              <a:off x="7250338" y="3828040"/>
              <a:ext cx="215900" cy="198120"/>
            </a:xfrm>
            <a:custGeom>
              <a:avLst/>
              <a:gdLst/>
              <a:ahLst/>
              <a:cxnLst/>
              <a:rect l="l" t="t" r="r" b="b"/>
              <a:pathLst>
                <a:path w="215900" h="198120">
                  <a:moveTo>
                    <a:pt x="26333" y="0"/>
                  </a:moveTo>
                  <a:lnTo>
                    <a:pt x="58788" y="83078"/>
                  </a:lnTo>
                  <a:lnTo>
                    <a:pt x="0" y="198102"/>
                  </a:lnTo>
                  <a:lnTo>
                    <a:pt x="25380" y="196950"/>
                  </a:lnTo>
                  <a:lnTo>
                    <a:pt x="76072" y="193543"/>
                  </a:lnTo>
                  <a:lnTo>
                    <a:pt x="126651" y="188661"/>
                  </a:lnTo>
                  <a:lnTo>
                    <a:pt x="164499" y="184033"/>
                  </a:lnTo>
                  <a:lnTo>
                    <a:pt x="201805" y="163331"/>
                  </a:lnTo>
                  <a:lnTo>
                    <a:pt x="211271" y="125278"/>
                  </a:lnTo>
                  <a:lnTo>
                    <a:pt x="215542" y="89781"/>
                  </a:lnTo>
                  <a:lnTo>
                    <a:pt x="214831" y="77830"/>
                  </a:lnTo>
                  <a:lnTo>
                    <a:pt x="192904" y="45965"/>
                  </a:lnTo>
                  <a:lnTo>
                    <a:pt x="150347" y="28810"/>
                  </a:lnTo>
                  <a:lnTo>
                    <a:pt x="113875" y="17693"/>
                  </a:lnTo>
                  <a:lnTo>
                    <a:pt x="76710" y="8707"/>
                  </a:lnTo>
                  <a:lnTo>
                    <a:pt x="38999" y="1828"/>
                  </a:lnTo>
                  <a:lnTo>
                    <a:pt x="26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5"/>
            <p:cNvSpPr/>
            <p:nvPr/>
          </p:nvSpPr>
          <p:spPr>
            <a:xfrm>
              <a:off x="6901383" y="3827466"/>
              <a:ext cx="205104" cy="198755"/>
            </a:xfrm>
            <a:custGeom>
              <a:avLst/>
              <a:gdLst/>
              <a:ahLst/>
              <a:cxnLst/>
              <a:rect l="l" t="t" r="r" b="b"/>
              <a:pathLst>
                <a:path w="205104" h="198754">
                  <a:moveTo>
                    <a:pt x="193228" y="0"/>
                  </a:moveTo>
                  <a:lnTo>
                    <a:pt x="155325" y="5961"/>
                  </a:lnTo>
                  <a:lnTo>
                    <a:pt x="117894" y="14017"/>
                  </a:lnTo>
                  <a:lnTo>
                    <a:pt x="81091" y="24192"/>
                  </a:lnTo>
                  <a:lnTo>
                    <a:pt x="33273" y="41100"/>
                  </a:lnTo>
                  <a:lnTo>
                    <a:pt x="3610" y="69260"/>
                  </a:lnTo>
                  <a:lnTo>
                    <a:pt x="0" y="80567"/>
                  </a:lnTo>
                  <a:lnTo>
                    <a:pt x="1135" y="95688"/>
                  </a:lnTo>
                  <a:lnTo>
                    <a:pt x="6132" y="144224"/>
                  </a:lnTo>
                  <a:lnTo>
                    <a:pt x="27866" y="177416"/>
                  </a:lnTo>
                  <a:lnTo>
                    <a:pt x="79056" y="187940"/>
                  </a:lnTo>
                  <a:lnTo>
                    <a:pt x="129865" y="193244"/>
                  </a:lnTo>
                  <a:lnTo>
                    <a:pt x="179796" y="196941"/>
                  </a:lnTo>
                  <a:lnTo>
                    <a:pt x="204606" y="198235"/>
                  </a:lnTo>
                  <a:lnTo>
                    <a:pt x="153566" y="83654"/>
                  </a:lnTo>
                  <a:lnTo>
                    <a:pt x="193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6"/>
            <p:cNvSpPr/>
            <p:nvPr/>
          </p:nvSpPr>
          <p:spPr>
            <a:xfrm>
              <a:off x="7136890" y="3854066"/>
              <a:ext cx="93345" cy="173990"/>
            </a:xfrm>
            <a:custGeom>
              <a:avLst/>
              <a:gdLst/>
              <a:ahLst/>
              <a:cxnLst/>
              <a:rect l="l" t="t" r="r" b="b"/>
              <a:pathLst>
                <a:path w="93345" h="173989">
                  <a:moveTo>
                    <a:pt x="70002" y="0"/>
                  </a:moveTo>
                  <a:lnTo>
                    <a:pt x="23317" y="0"/>
                  </a:lnTo>
                  <a:lnTo>
                    <a:pt x="0" y="25069"/>
                  </a:lnTo>
                  <a:lnTo>
                    <a:pt x="23317" y="77939"/>
                  </a:lnTo>
                  <a:lnTo>
                    <a:pt x="8077" y="173990"/>
                  </a:lnTo>
                  <a:lnTo>
                    <a:pt x="85217" y="173990"/>
                  </a:lnTo>
                  <a:lnTo>
                    <a:pt x="70002" y="77939"/>
                  </a:lnTo>
                  <a:lnTo>
                    <a:pt x="93319" y="25069"/>
                  </a:lnTo>
                  <a:lnTo>
                    <a:pt x="7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7"/>
            <p:cNvSpPr/>
            <p:nvPr/>
          </p:nvSpPr>
          <p:spPr>
            <a:xfrm>
              <a:off x="7048958" y="3450616"/>
              <a:ext cx="269240" cy="389255"/>
            </a:xfrm>
            <a:custGeom>
              <a:avLst/>
              <a:gdLst/>
              <a:ahLst/>
              <a:cxnLst/>
              <a:rect l="l" t="t" r="r" b="b"/>
              <a:pathLst>
                <a:path w="269240" h="389254">
                  <a:moveTo>
                    <a:pt x="260755" y="234141"/>
                  </a:moveTo>
                  <a:lnTo>
                    <a:pt x="28067" y="234141"/>
                  </a:lnTo>
                  <a:lnTo>
                    <a:pt x="32636" y="271965"/>
                  </a:lnTo>
                  <a:lnTo>
                    <a:pt x="35972" y="283351"/>
                  </a:lnTo>
                  <a:lnTo>
                    <a:pt x="43258" y="294008"/>
                  </a:lnTo>
                  <a:lnTo>
                    <a:pt x="53701" y="303331"/>
                  </a:lnTo>
                  <a:lnTo>
                    <a:pt x="57503" y="316577"/>
                  </a:lnTo>
                  <a:lnTo>
                    <a:pt x="60478" y="329271"/>
                  </a:lnTo>
                  <a:lnTo>
                    <a:pt x="62837" y="341551"/>
                  </a:lnTo>
                  <a:lnTo>
                    <a:pt x="64792" y="353560"/>
                  </a:lnTo>
                  <a:lnTo>
                    <a:pt x="69234" y="367438"/>
                  </a:lnTo>
                  <a:lnTo>
                    <a:pt x="103680" y="386524"/>
                  </a:lnTo>
                  <a:lnTo>
                    <a:pt x="142428" y="388887"/>
                  </a:lnTo>
                  <a:lnTo>
                    <a:pt x="154126" y="388433"/>
                  </a:lnTo>
                  <a:lnTo>
                    <a:pt x="194909" y="375698"/>
                  </a:lnTo>
                  <a:lnTo>
                    <a:pt x="207938" y="328925"/>
                  </a:lnTo>
                  <a:lnTo>
                    <a:pt x="211315" y="306112"/>
                  </a:lnTo>
                  <a:lnTo>
                    <a:pt x="223129" y="296989"/>
                  </a:lnTo>
                  <a:lnTo>
                    <a:pt x="231675" y="286624"/>
                  </a:lnTo>
                  <a:lnTo>
                    <a:pt x="236012" y="276122"/>
                  </a:lnTo>
                  <a:lnTo>
                    <a:pt x="240608" y="238110"/>
                  </a:lnTo>
                  <a:lnTo>
                    <a:pt x="243014" y="236122"/>
                  </a:lnTo>
                  <a:lnTo>
                    <a:pt x="258238" y="236122"/>
                  </a:lnTo>
                  <a:lnTo>
                    <a:pt x="260755" y="234141"/>
                  </a:lnTo>
                  <a:close/>
                </a:path>
                <a:path w="269240" h="389254">
                  <a:moveTo>
                    <a:pt x="13970" y="152759"/>
                  </a:moveTo>
                  <a:lnTo>
                    <a:pt x="4813" y="153636"/>
                  </a:lnTo>
                  <a:lnTo>
                    <a:pt x="0" y="159351"/>
                  </a:lnTo>
                  <a:lnTo>
                    <a:pt x="7988" y="233811"/>
                  </a:lnTo>
                  <a:lnTo>
                    <a:pt x="13906" y="238459"/>
                  </a:lnTo>
                  <a:lnTo>
                    <a:pt x="23545" y="237519"/>
                  </a:lnTo>
                  <a:lnTo>
                    <a:pt x="26149" y="236122"/>
                  </a:lnTo>
                  <a:lnTo>
                    <a:pt x="28067" y="234141"/>
                  </a:lnTo>
                  <a:lnTo>
                    <a:pt x="260755" y="234141"/>
                  </a:lnTo>
                  <a:lnTo>
                    <a:pt x="261175" y="233811"/>
                  </a:lnTo>
                  <a:lnTo>
                    <a:pt x="269176" y="159351"/>
                  </a:lnTo>
                  <a:lnTo>
                    <a:pt x="264973" y="154347"/>
                  </a:lnTo>
                  <a:lnTo>
                    <a:pt x="250748" y="154347"/>
                  </a:lnTo>
                  <a:lnTo>
                    <a:pt x="250878" y="153267"/>
                  </a:lnTo>
                  <a:lnTo>
                    <a:pt x="16297" y="153255"/>
                  </a:lnTo>
                  <a:lnTo>
                    <a:pt x="13970" y="152759"/>
                  </a:lnTo>
                  <a:close/>
                </a:path>
                <a:path w="269240" h="389254">
                  <a:moveTo>
                    <a:pt x="258238" y="236122"/>
                  </a:moveTo>
                  <a:lnTo>
                    <a:pt x="243014" y="236122"/>
                  </a:lnTo>
                  <a:lnTo>
                    <a:pt x="245605" y="237519"/>
                  </a:lnTo>
                  <a:lnTo>
                    <a:pt x="255270" y="238459"/>
                  </a:lnTo>
                  <a:lnTo>
                    <a:pt x="258238" y="236122"/>
                  </a:lnTo>
                  <a:close/>
                </a:path>
                <a:path w="269240" h="389254">
                  <a:moveTo>
                    <a:pt x="255219" y="152759"/>
                  </a:moveTo>
                  <a:lnTo>
                    <a:pt x="252757" y="153267"/>
                  </a:lnTo>
                  <a:lnTo>
                    <a:pt x="250748" y="154347"/>
                  </a:lnTo>
                  <a:lnTo>
                    <a:pt x="264973" y="154347"/>
                  </a:lnTo>
                  <a:lnTo>
                    <a:pt x="264375" y="153636"/>
                  </a:lnTo>
                  <a:lnTo>
                    <a:pt x="255219" y="152759"/>
                  </a:lnTo>
                  <a:close/>
                </a:path>
                <a:path w="269240" h="389254">
                  <a:moveTo>
                    <a:pt x="129842" y="0"/>
                  </a:moveTo>
                  <a:lnTo>
                    <a:pt x="91532" y="4813"/>
                  </a:lnTo>
                  <a:lnTo>
                    <a:pt x="47577" y="23964"/>
                  </a:lnTo>
                  <a:lnTo>
                    <a:pt x="20040" y="55734"/>
                  </a:lnTo>
                  <a:lnTo>
                    <a:pt x="12536" y="93906"/>
                  </a:lnTo>
                  <a:lnTo>
                    <a:pt x="12948" y="104815"/>
                  </a:lnTo>
                  <a:lnTo>
                    <a:pt x="13753" y="113941"/>
                  </a:lnTo>
                  <a:lnTo>
                    <a:pt x="15457" y="129123"/>
                  </a:lnTo>
                  <a:lnTo>
                    <a:pt x="16828" y="140862"/>
                  </a:lnTo>
                  <a:lnTo>
                    <a:pt x="18171" y="152122"/>
                  </a:lnTo>
                  <a:lnTo>
                    <a:pt x="16357" y="153267"/>
                  </a:lnTo>
                  <a:lnTo>
                    <a:pt x="250878" y="153267"/>
                  </a:lnTo>
                  <a:lnTo>
                    <a:pt x="253843" y="128447"/>
                  </a:lnTo>
                  <a:lnTo>
                    <a:pt x="254791" y="119064"/>
                  </a:lnTo>
                  <a:lnTo>
                    <a:pt x="255836" y="107872"/>
                  </a:lnTo>
                  <a:lnTo>
                    <a:pt x="256424" y="95883"/>
                  </a:lnTo>
                  <a:lnTo>
                    <a:pt x="256074" y="83433"/>
                  </a:lnTo>
                  <a:lnTo>
                    <a:pt x="244562" y="46678"/>
                  </a:lnTo>
                  <a:lnTo>
                    <a:pt x="205323" y="15365"/>
                  </a:lnTo>
                  <a:lnTo>
                    <a:pt x="168916" y="3484"/>
                  </a:lnTo>
                  <a:lnTo>
                    <a:pt x="142951" y="234"/>
                  </a:lnTo>
                  <a:lnTo>
                    <a:pt x="12984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05557" y="923160"/>
            <a:ext cx="873862" cy="891432"/>
            <a:chOff x="3226439" y="3150870"/>
            <a:chExt cx="1176020" cy="1159510"/>
          </a:xfrm>
        </p:grpSpPr>
        <p:sp>
          <p:nvSpPr>
            <p:cNvPr id="62" name="object 18"/>
            <p:cNvSpPr/>
            <p:nvPr/>
          </p:nvSpPr>
          <p:spPr>
            <a:xfrm>
              <a:off x="3226439" y="3150870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4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09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4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9"/>
            <p:cNvSpPr/>
            <p:nvPr/>
          </p:nvSpPr>
          <p:spPr>
            <a:xfrm>
              <a:off x="3306273" y="3229595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0"/>
            <p:cNvSpPr/>
            <p:nvPr/>
          </p:nvSpPr>
          <p:spPr>
            <a:xfrm>
              <a:off x="3534434" y="3458819"/>
              <a:ext cx="238760" cy="226695"/>
            </a:xfrm>
            <a:custGeom>
              <a:avLst/>
              <a:gdLst/>
              <a:ahLst/>
              <a:cxnLst/>
              <a:rect l="l" t="t" r="r" b="b"/>
              <a:pathLst>
                <a:path w="238760" h="226695">
                  <a:moveTo>
                    <a:pt x="86855" y="0"/>
                  </a:moveTo>
                  <a:lnTo>
                    <a:pt x="0" y="84556"/>
                  </a:lnTo>
                  <a:lnTo>
                    <a:pt x="100901" y="182791"/>
                  </a:lnTo>
                  <a:lnTo>
                    <a:pt x="55892" y="226606"/>
                  </a:lnTo>
                  <a:lnTo>
                    <a:pt x="238137" y="226606"/>
                  </a:lnTo>
                  <a:lnTo>
                    <a:pt x="238146" y="98221"/>
                  </a:lnTo>
                  <a:lnTo>
                    <a:pt x="187769" y="98221"/>
                  </a:lnTo>
                  <a:lnTo>
                    <a:pt x="86855" y="0"/>
                  </a:lnTo>
                  <a:close/>
                </a:path>
                <a:path w="238760" h="226695">
                  <a:moveTo>
                    <a:pt x="238150" y="49161"/>
                  </a:moveTo>
                  <a:lnTo>
                    <a:pt x="187769" y="98221"/>
                  </a:lnTo>
                  <a:lnTo>
                    <a:pt x="238146" y="98221"/>
                  </a:lnTo>
                  <a:lnTo>
                    <a:pt x="238150" y="4916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1"/>
            <p:cNvSpPr/>
            <p:nvPr/>
          </p:nvSpPr>
          <p:spPr>
            <a:xfrm>
              <a:off x="3861541" y="3772007"/>
              <a:ext cx="238760" cy="226695"/>
            </a:xfrm>
            <a:custGeom>
              <a:avLst/>
              <a:gdLst/>
              <a:ahLst/>
              <a:cxnLst/>
              <a:rect l="l" t="t" r="r" b="b"/>
              <a:pathLst>
                <a:path w="238760" h="226695">
                  <a:moveTo>
                    <a:pt x="224116" y="128397"/>
                  </a:moveTo>
                  <a:lnTo>
                    <a:pt x="50406" y="128397"/>
                  </a:lnTo>
                  <a:lnTo>
                    <a:pt x="151295" y="226631"/>
                  </a:lnTo>
                  <a:lnTo>
                    <a:pt x="238150" y="142062"/>
                  </a:lnTo>
                  <a:lnTo>
                    <a:pt x="224116" y="128397"/>
                  </a:lnTo>
                  <a:close/>
                </a:path>
                <a:path w="238760" h="226695">
                  <a:moveTo>
                    <a:pt x="182257" y="0"/>
                  </a:moveTo>
                  <a:lnTo>
                    <a:pt x="12" y="0"/>
                  </a:lnTo>
                  <a:lnTo>
                    <a:pt x="0" y="177469"/>
                  </a:lnTo>
                  <a:lnTo>
                    <a:pt x="50406" y="128397"/>
                  </a:lnTo>
                  <a:lnTo>
                    <a:pt x="224116" y="128397"/>
                  </a:lnTo>
                  <a:lnTo>
                    <a:pt x="137248" y="43815"/>
                  </a:lnTo>
                  <a:lnTo>
                    <a:pt x="18225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2"/>
            <p:cNvSpPr/>
            <p:nvPr/>
          </p:nvSpPr>
          <p:spPr>
            <a:xfrm>
              <a:off x="3861546" y="3453571"/>
              <a:ext cx="233045" cy="232410"/>
            </a:xfrm>
            <a:custGeom>
              <a:avLst/>
              <a:gdLst/>
              <a:ahLst/>
              <a:cxnLst/>
              <a:rect l="l" t="t" r="r" b="b"/>
              <a:pathLst>
                <a:path w="233045" h="232410">
                  <a:moveTo>
                    <a:pt x="0" y="54419"/>
                  </a:moveTo>
                  <a:lnTo>
                    <a:pt x="12" y="231838"/>
                  </a:lnTo>
                  <a:lnTo>
                    <a:pt x="182283" y="231851"/>
                  </a:lnTo>
                  <a:lnTo>
                    <a:pt x="131889" y="182803"/>
                  </a:lnTo>
                  <a:lnTo>
                    <a:pt x="218742" y="98247"/>
                  </a:lnTo>
                  <a:lnTo>
                    <a:pt x="45008" y="98247"/>
                  </a:lnTo>
                  <a:lnTo>
                    <a:pt x="0" y="54419"/>
                  </a:lnTo>
                  <a:close/>
                </a:path>
                <a:path w="233045" h="232410">
                  <a:moveTo>
                    <a:pt x="145910" y="0"/>
                  </a:moveTo>
                  <a:lnTo>
                    <a:pt x="45008" y="98247"/>
                  </a:lnTo>
                  <a:lnTo>
                    <a:pt x="218742" y="98247"/>
                  </a:lnTo>
                  <a:lnTo>
                    <a:pt x="232778" y="84581"/>
                  </a:lnTo>
                  <a:lnTo>
                    <a:pt x="14591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3"/>
            <p:cNvSpPr/>
            <p:nvPr/>
          </p:nvSpPr>
          <p:spPr>
            <a:xfrm>
              <a:off x="3539820" y="3772029"/>
              <a:ext cx="233045" cy="232410"/>
            </a:xfrm>
            <a:custGeom>
              <a:avLst/>
              <a:gdLst/>
              <a:ahLst/>
              <a:cxnLst/>
              <a:rect l="l" t="t" r="r" b="b"/>
              <a:pathLst>
                <a:path w="233045" h="232410">
                  <a:moveTo>
                    <a:pt x="232803" y="0"/>
                  </a:moveTo>
                  <a:lnTo>
                    <a:pt x="50482" y="0"/>
                  </a:lnTo>
                  <a:lnTo>
                    <a:pt x="100888" y="49072"/>
                  </a:lnTo>
                  <a:lnTo>
                    <a:pt x="0" y="147269"/>
                  </a:lnTo>
                  <a:lnTo>
                    <a:pt x="86867" y="231825"/>
                  </a:lnTo>
                  <a:lnTo>
                    <a:pt x="187756" y="133616"/>
                  </a:lnTo>
                  <a:lnTo>
                    <a:pt x="232784" y="133616"/>
                  </a:lnTo>
                  <a:lnTo>
                    <a:pt x="232803" y="0"/>
                  </a:lnTo>
                  <a:close/>
                </a:path>
                <a:path w="233045" h="232410">
                  <a:moveTo>
                    <a:pt x="232784" y="133616"/>
                  </a:moveTo>
                  <a:lnTo>
                    <a:pt x="187756" y="133616"/>
                  </a:lnTo>
                  <a:lnTo>
                    <a:pt x="232778" y="177444"/>
                  </a:lnTo>
                  <a:lnTo>
                    <a:pt x="232784" y="13361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69138" y="2952061"/>
            <a:ext cx="964442" cy="898752"/>
            <a:chOff x="874073" y="3158190"/>
            <a:chExt cx="1176020" cy="1159510"/>
          </a:xfrm>
        </p:grpSpPr>
        <p:sp>
          <p:nvSpPr>
            <p:cNvPr id="69" name="object 25"/>
            <p:cNvSpPr/>
            <p:nvPr/>
          </p:nvSpPr>
          <p:spPr>
            <a:xfrm>
              <a:off x="874073" y="3158190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6"/>
            <p:cNvSpPr/>
            <p:nvPr/>
          </p:nvSpPr>
          <p:spPr>
            <a:xfrm>
              <a:off x="953906" y="3236915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20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7"/>
            <p:cNvSpPr/>
            <p:nvPr/>
          </p:nvSpPr>
          <p:spPr>
            <a:xfrm>
              <a:off x="1127682" y="3767460"/>
              <a:ext cx="278130" cy="290830"/>
            </a:xfrm>
            <a:custGeom>
              <a:avLst/>
              <a:gdLst/>
              <a:ahLst/>
              <a:cxnLst/>
              <a:rect l="l" t="t" r="r" b="b"/>
              <a:pathLst>
                <a:path w="278130" h="290829">
                  <a:moveTo>
                    <a:pt x="191097" y="117412"/>
                  </a:moveTo>
                  <a:lnTo>
                    <a:pt x="85916" y="117412"/>
                  </a:lnTo>
                  <a:lnTo>
                    <a:pt x="86703" y="124194"/>
                  </a:lnTo>
                  <a:lnTo>
                    <a:pt x="87516" y="130912"/>
                  </a:lnTo>
                  <a:lnTo>
                    <a:pt x="88291" y="137643"/>
                  </a:lnTo>
                  <a:lnTo>
                    <a:pt x="88773" y="143015"/>
                  </a:lnTo>
                  <a:lnTo>
                    <a:pt x="93746" y="149429"/>
                  </a:lnTo>
                  <a:lnTo>
                    <a:pt x="100648" y="153810"/>
                  </a:lnTo>
                  <a:lnTo>
                    <a:pt x="103708" y="175616"/>
                  </a:lnTo>
                  <a:lnTo>
                    <a:pt x="66164" y="182434"/>
                  </a:lnTo>
                  <a:lnTo>
                    <a:pt x="29748" y="194128"/>
                  </a:lnTo>
                  <a:lnTo>
                    <a:pt x="0" y="219162"/>
                  </a:lnTo>
                  <a:lnTo>
                    <a:pt x="383" y="234881"/>
                  </a:lnTo>
                  <a:lnTo>
                    <a:pt x="16760" y="279911"/>
                  </a:lnTo>
                  <a:lnTo>
                    <a:pt x="55526" y="285391"/>
                  </a:lnTo>
                  <a:lnTo>
                    <a:pt x="93904" y="288845"/>
                  </a:lnTo>
                  <a:lnTo>
                    <a:pt x="144534" y="290353"/>
                  </a:lnTo>
                  <a:lnTo>
                    <a:pt x="157104" y="290185"/>
                  </a:lnTo>
                  <a:lnTo>
                    <a:pt x="207080" y="287367"/>
                  </a:lnTo>
                  <a:lnTo>
                    <a:pt x="261373" y="277651"/>
                  </a:lnTo>
                  <a:lnTo>
                    <a:pt x="276373" y="241467"/>
                  </a:lnTo>
                  <a:lnTo>
                    <a:pt x="277592" y="231079"/>
                  </a:lnTo>
                  <a:lnTo>
                    <a:pt x="276100" y="217337"/>
                  </a:lnTo>
                  <a:lnTo>
                    <a:pt x="239645" y="191239"/>
                  </a:lnTo>
                  <a:lnTo>
                    <a:pt x="202938" y="180587"/>
                  </a:lnTo>
                  <a:lnTo>
                    <a:pt x="177866" y="176188"/>
                  </a:lnTo>
                  <a:lnTo>
                    <a:pt x="174308" y="168288"/>
                  </a:lnTo>
                  <a:lnTo>
                    <a:pt x="175311" y="161049"/>
                  </a:lnTo>
                  <a:lnTo>
                    <a:pt x="176365" y="153810"/>
                  </a:lnTo>
                  <a:lnTo>
                    <a:pt x="183296" y="149416"/>
                  </a:lnTo>
                  <a:lnTo>
                    <a:pt x="188240" y="143015"/>
                  </a:lnTo>
                  <a:lnTo>
                    <a:pt x="188684" y="137643"/>
                  </a:lnTo>
                  <a:lnTo>
                    <a:pt x="189497" y="130912"/>
                  </a:lnTo>
                  <a:lnTo>
                    <a:pt x="190272" y="124194"/>
                  </a:lnTo>
                  <a:lnTo>
                    <a:pt x="191097" y="117412"/>
                  </a:lnTo>
                  <a:close/>
                </a:path>
                <a:path w="278130" h="290829">
                  <a:moveTo>
                    <a:pt x="78931" y="76251"/>
                  </a:moveTo>
                  <a:lnTo>
                    <a:pt x="77711" y="76416"/>
                  </a:lnTo>
                  <a:lnTo>
                    <a:pt x="74435" y="76759"/>
                  </a:lnTo>
                  <a:lnTo>
                    <a:pt x="72047" y="79655"/>
                  </a:lnTo>
                  <a:lnTo>
                    <a:pt x="72365" y="82893"/>
                  </a:lnTo>
                  <a:lnTo>
                    <a:pt x="75997" y="117247"/>
                  </a:lnTo>
                  <a:lnTo>
                    <a:pt x="78893" y="119609"/>
                  </a:lnTo>
                  <a:lnTo>
                    <a:pt x="82182" y="119254"/>
                  </a:lnTo>
                  <a:lnTo>
                    <a:pt x="83668" y="119139"/>
                  </a:lnTo>
                  <a:lnTo>
                    <a:pt x="84976" y="118415"/>
                  </a:lnTo>
                  <a:lnTo>
                    <a:pt x="85916" y="117412"/>
                  </a:lnTo>
                  <a:lnTo>
                    <a:pt x="200775" y="117412"/>
                  </a:lnTo>
                  <a:lnTo>
                    <a:pt x="200978" y="117247"/>
                  </a:lnTo>
                  <a:lnTo>
                    <a:pt x="201333" y="114034"/>
                  </a:lnTo>
                  <a:lnTo>
                    <a:pt x="204610" y="82893"/>
                  </a:lnTo>
                  <a:lnTo>
                    <a:pt x="204927" y="79655"/>
                  </a:lnTo>
                  <a:lnTo>
                    <a:pt x="202834" y="77102"/>
                  </a:lnTo>
                  <a:lnTo>
                    <a:pt x="195796" y="77102"/>
                  </a:lnTo>
                  <a:lnTo>
                    <a:pt x="195849" y="76666"/>
                  </a:lnTo>
                  <a:lnTo>
                    <a:pt x="81139" y="76666"/>
                  </a:lnTo>
                  <a:lnTo>
                    <a:pt x="80175" y="76569"/>
                  </a:lnTo>
                  <a:lnTo>
                    <a:pt x="78931" y="76251"/>
                  </a:lnTo>
                  <a:close/>
                </a:path>
                <a:path w="278130" h="290829">
                  <a:moveTo>
                    <a:pt x="200775" y="117412"/>
                  </a:moveTo>
                  <a:lnTo>
                    <a:pt x="191097" y="117412"/>
                  </a:lnTo>
                  <a:lnTo>
                    <a:pt x="191999" y="118415"/>
                  </a:lnTo>
                  <a:lnTo>
                    <a:pt x="193294" y="119139"/>
                  </a:lnTo>
                  <a:lnTo>
                    <a:pt x="194767" y="119254"/>
                  </a:lnTo>
                  <a:lnTo>
                    <a:pt x="198082" y="119609"/>
                  </a:lnTo>
                  <a:lnTo>
                    <a:pt x="200775" y="117412"/>
                  </a:lnTo>
                  <a:close/>
                </a:path>
                <a:path w="278130" h="290829">
                  <a:moveTo>
                    <a:pt x="198044" y="76251"/>
                  </a:moveTo>
                  <a:lnTo>
                    <a:pt x="196837" y="76569"/>
                  </a:lnTo>
                  <a:lnTo>
                    <a:pt x="195796" y="77102"/>
                  </a:lnTo>
                  <a:lnTo>
                    <a:pt x="202834" y="77102"/>
                  </a:lnTo>
                  <a:lnTo>
                    <a:pt x="202552" y="76759"/>
                  </a:lnTo>
                  <a:lnTo>
                    <a:pt x="199276" y="76416"/>
                  </a:lnTo>
                  <a:lnTo>
                    <a:pt x="198044" y="76251"/>
                  </a:lnTo>
                  <a:close/>
                </a:path>
                <a:path w="278130" h="290829">
                  <a:moveTo>
                    <a:pt x="134611" y="0"/>
                  </a:moveTo>
                  <a:lnTo>
                    <a:pt x="92030" y="13997"/>
                  </a:lnTo>
                  <a:lnTo>
                    <a:pt x="78405" y="51212"/>
                  </a:lnTo>
                  <a:lnTo>
                    <a:pt x="80015" y="66918"/>
                  </a:lnTo>
                  <a:lnTo>
                    <a:pt x="81139" y="76666"/>
                  </a:lnTo>
                  <a:lnTo>
                    <a:pt x="195849" y="76666"/>
                  </a:lnTo>
                  <a:lnTo>
                    <a:pt x="196520" y="71184"/>
                  </a:lnTo>
                  <a:lnTo>
                    <a:pt x="197193" y="65279"/>
                  </a:lnTo>
                  <a:lnTo>
                    <a:pt x="197968" y="59348"/>
                  </a:lnTo>
                  <a:lnTo>
                    <a:pt x="198681" y="50513"/>
                  </a:lnTo>
                  <a:lnTo>
                    <a:pt x="198297" y="38379"/>
                  </a:lnTo>
                  <a:lnTo>
                    <a:pt x="194264" y="25256"/>
                  </a:lnTo>
                  <a:lnTo>
                    <a:pt x="183699" y="16010"/>
                  </a:lnTo>
                  <a:lnTo>
                    <a:pt x="172088" y="8936"/>
                  </a:lnTo>
                  <a:lnTo>
                    <a:pt x="159794" y="3958"/>
                  </a:lnTo>
                  <a:lnTo>
                    <a:pt x="147181" y="1004"/>
                  </a:lnTo>
                  <a:lnTo>
                    <a:pt x="13461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8"/>
            <p:cNvSpPr/>
            <p:nvPr/>
          </p:nvSpPr>
          <p:spPr>
            <a:xfrm>
              <a:off x="1519336" y="3767463"/>
              <a:ext cx="278130" cy="290830"/>
            </a:xfrm>
            <a:custGeom>
              <a:avLst/>
              <a:gdLst/>
              <a:ahLst/>
              <a:cxnLst/>
              <a:rect l="l" t="t" r="r" b="b"/>
              <a:pathLst>
                <a:path w="278130" h="290829">
                  <a:moveTo>
                    <a:pt x="191090" y="117410"/>
                  </a:moveTo>
                  <a:lnTo>
                    <a:pt x="85921" y="117410"/>
                  </a:lnTo>
                  <a:lnTo>
                    <a:pt x="88296" y="137641"/>
                  </a:lnTo>
                  <a:lnTo>
                    <a:pt x="88804" y="143013"/>
                  </a:lnTo>
                  <a:lnTo>
                    <a:pt x="93777" y="149426"/>
                  </a:lnTo>
                  <a:lnTo>
                    <a:pt x="100641" y="153808"/>
                  </a:lnTo>
                  <a:lnTo>
                    <a:pt x="102685" y="168286"/>
                  </a:lnTo>
                  <a:lnTo>
                    <a:pt x="103765" y="175614"/>
                  </a:lnTo>
                  <a:lnTo>
                    <a:pt x="91150" y="177349"/>
                  </a:lnTo>
                  <a:lnTo>
                    <a:pt x="78621" y="179620"/>
                  </a:lnTo>
                  <a:lnTo>
                    <a:pt x="41765" y="189675"/>
                  </a:lnTo>
                  <a:lnTo>
                    <a:pt x="6239" y="208130"/>
                  </a:lnTo>
                  <a:lnTo>
                    <a:pt x="0" y="219127"/>
                  </a:lnTo>
                  <a:lnTo>
                    <a:pt x="397" y="234858"/>
                  </a:lnTo>
                  <a:lnTo>
                    <a:pt x="16747" y="279902"/>
                  </a:lnTo>
                  <a:lnTo>
                    <a:pt x="55542" y="285385"/>
                  </a:lnTo>
                  <a:lnTo>
                    <a:pt x="93934" y="288840"/>
                  </a:lnTo>
                  <a:lnTo>
                    <a:pt x="144564" y="290350"/>
                  </a:lnTo>
                  <a:lnTo>
                    <a:pt x="157132" y="290182"/>
                  </a:lnTo>
                  <a:lnTo>
                    <a:pt x="207090" y="287365"/>
                  </a:lnTo>
                  <a:lnTo>
                    <a:pt x="261373" y="277649"/>
                  </a:lnTo>
                  <a:lnTo>
                    <a:pt x="276371" y="241461"/>
                  </a:lnTo>
                  <a:lnTo>
                    <a:pt x="277571" y="231072"/>
                  </a:lnTo>
                  <a:lnTo>
                    <a:pt x="276138" y="217357"/>
                  </a:lnTo>
                  <a:lnTo>
                    <a:pt x="239634" y="191237"/>
                  </a:lnTo>
                  <a:lnTo>
                    <a:pt x="202920" y="180584"/>
                  </a:lnTo>
                  <a:lnTo>
                    <a:pt x="177856" y="176186"/>
                  </a:lnTo>
                  <a:lnTo>
                    <a:pt x="174288" y="168286"/>
                  </a:lnTo>
                  <a:lnTo>
                    <a:pt x="175304" y="161047"/>
                  </a:lnTo>
                  <a:lnTo>
                    <a:pt x="176409" y="153808"/>
                  </a:lnTo>
                  <a:lnTo>
                    <a:pt x="183315" y="149414"/>
                  </a:lnTo>
                  <a:lnTo>
                    <a:pt x="188245" y="143013"/>
                  </a:lnTo>
                  <a:lnTo>
                    <a:pt x="188715" y="137641"/>
                  </a:lnTo>
                  <a:lnTo>
                    <a:pt x="189490" y="130910"/>
                  </a:lnTo>
                  <a:lnTo>
                    <a:pt x="190303" y="124191"/>
                  </a:lnTo>
                  <a:lnTo>
                    <a:pt x="191090" y="117410"/>
                  </a:lnTo>
                  <a:close/>
                </a:path>
                <a:path w="278130" h="290829">
                  <a:moveTo>
                    <a:pt x="78962" y="76249"/>
                  </a:moveTo>
                  <a:lnTo>
                    <a:pt x="77704" y="76414"/>
                  </a:lnTo>
                  <a:lnTo>
                    <a:pt x="74428" y="76757"/>
                  </a:lnTo>
                  <a:lnTo>
                    <a:pt x="72078" y="79652"/>
                  </a:lnTo>
                  <a:lnTo>
                    <a:pt x="72396" y="82891"/>
                  </a:lnTo>
                  <a:lnTo>
                    <a:pt x="75672" y="114031"/>
                  </a:lnTo>
                  <a:lnTo>
                    <a:pt x="75990" y="117244"/>
                  </a:lnTo>
                  <a:lnTo>
                    <a:pt x="78936" y="119607"/>
                  </a:lnTo>
                  <a:lnTo>
                    <a:pt x="82175" y="119251"/>
                  </a:lnTo>
                  <a:lnTo>
                    <a:pt x="83686" y="119137"/>
                  </a:lnTo>
                  <a:lnTo>
                    <a:pt x="84981" y="118413"/>
                  </a:lnTo>
                  <a:lnTo>
                    <a:pt x="85921" y="117410"/>
                  </a:lnTo>
                  <a:lnTo>
                    <a:pt x="200781" y="117410"/>
                  </a:lnTo>
                  <a:lnTo>
                    <a:pt x="200983" y="117244"/>
                  </a:lnTo>
                  <a:lnTo>
                    <a:pt x="201339" y="114031"/>
                  </a:lnTo>
                  <a:lnTo>
                    <a:pt x="204641" y="82891"/>
                  </a:lnTo>
                  <a:lnTo>
                    <a:pt x="204933" y="79652"/>
                  </a:lnTo>
                  <a:lnTo>
                    <a:pt x="202862" y="77100"/>
                  </a:lnTo>
                  <a:lnTo>
                    <a:pt x="195852" y="77100"/>
                  </a:lnTo>
                  <a:lnTo>
                    <a:pt x="195904" y="76647"/>
                  </a:lnTo>
                  <a:lnTo>
                    <a:pt x="81142" y="76647"/>
                  </a:lnTo>
                  <a:lnTo>
                    <a:pt x="80168" y="76566"/>
                  </a:lnTo>
                  <a:lnTo>
                    <a:pt x="78962" y="76249"/>
                  </a:lnTo>
                  <a:close/>
                </a:path>
                <a:path w="278130" h="290829">
                  <a:moveTo>
                    <a:pt x="200781" y="117410"/>
                  </a:moveTo>
                  <a:lnTo>
                    <a:pt x="191090" y="117410"/>
                  </a:lnTo>
                  <a:lnTo>
                    <a:pt x="192068" y="118413"/>
                  </a:lnTo>
                  <a:lnTo>
                    <a:pt x="193325" y="119137"/>
                  </a:lnTo>
                  <a:lnTo>
                    <a:pt x="194773" y="119251"/>
                  </a:lnTo>
                  <a:lnTo>
                    <a:pt x="198088" y="119607"/>
                  </a:lnTo>
                  <a:lnTo>
                    <a:pt x="200781" y="117410"/>
                  </a:lnTo>
                  <a:close/>
                </a:path>
                <a:path w="278130" h="290829">
                  <a:moveTo>
                    <a:pt x="198050" y="76249"/>
                  </a:moveTo>
                  <a:lnTo>
                    <a:pt x="196843" y="76566"/>
                  </a:lnTo>
                  <a:lnTo>
                    <a:pt x="195852" y="77100"/>
                  </a:lnTo>
                  <a:lnTo>
                    <a:pt x="202862" y="77100"/>
                  </a:lnTo>
                  <a:lnTo>
                    <a:pt x="202583" y="76757"/>
                  </a:lnTo>
                  <a:lnTo>
                    <a:pt x="199294" y="76414"/>
                  </a:lnTo>
                  <a:lnTo>
                    <a:pt x="198050" y="76249"/>
                  </a:lnTo>
                  <a:close/>
                </a:path>
                <a:path w="278130" h="290829">
                  <a:moveTo>
                    <a:pt x="134637" y="0"/>
                  </a:moveTo>
                  <a:lnTo>
                    <a:pt x="92085" y="13971"/>
                  </a:lnTo>
                  <a:lnTo>
                    <a:pt x="78420" y="51183"/>
                  </a:lnTo>
                  <a:lnTo>
                    <a:pt x="80016" y="66900"/>
                  </a:lnTo>
                  <a:lnTo>
                    <a:pt x="81142" y="76647"/>
                  </a:lnTo>
                  <a:lnTo>
                    <a:pt x="195904" y="76647"/>
                  </a:lnTo>
                  <a:lnTo>
                    <a:pt x="196526" y="71182"/>
                  </a:lnTo>
                  <a:lnTo>
                    <a:pt x="197262" y="65276"/>
                  </a:lnTo>
                  <a:lnTo>
                    <a:pt x="197935" y="59345"/>
                  </a:lnTo>
                  <a:lnTo>
                    <a:pt x="198674" y="50518"/>
                  </a:lnTo>
                  <a:lnTo>
                    <a:pt x="198326" y="38394"/>
                  </a:lnTo>
                  <a:lnTo>
                    <a:pt x="172122" y="8950"/>
                  </a:lnTo>
                  <a:lnTo>
                    <a:pt x="147205" y="1009"/>
                  </a:lnTo>
                  <a:lnTo>
                    <a:pt x="13463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9"/>
            <p:cNvSpPr/>
            <p:nvPr/>
          </p:nvSpPr>
          <p:spPr>
            <a:xfrm>
              <a:off x="1323510" y="3418948"/>
              <a:ext cx="278130" cy="290830"/>
            </a:xfrm>
            <a:custGeom>
              <a:avLst/>
              <a:gdLst/>
              <a:ahLst/>
              <a:cxnLst/>
              <a:rect l="l" t="t" r="r" b="b"/>
              <a:pathLst>
                <a:path w="278130" h="290829">
                  <a:moveTo>
                    <a:pt x="191079" y="117454"/>
                  </a:moveTo>
                  <a:lnTo>
                    <a:pt x="85923" y="117454"/>
                  </a:lnTo>
                  <a:lnTo>
                    <a:pt x="86698" y="124185"/>
                  </a:lnTo>
                  <a:lnTo>
                    <a:pt x="87510" y="130903"/>
                  </a:lnTo>
                  <a:lnTo>
                    <a:pt x="88272" y="137672"/>
                  </a:lnTo>
                  <a:lnTo>
                    <a:pt x="88768" y="143019"/>
                  </a:lnTo>
                  <a:lnTo>
                    <a:pt x="93695" y="149432"/>
                  </a:lnTo>
                  <a:lnTo>
                    <a:pt x="100642" y="153763"/>
                  </a:lnTo>
                  <a:lnTo>
                    <a:pt x="103703" y="175582"/>
                  </a:lnTo>
                  <a:lnTo>
                    <a:pt x="66159" y="182450"/>
                  </a:lnTo>
                  <a:lnTo>
                    <a:pt x="29740" y="194139"/>
                  </a:lnTo>
                  <a:lnTo>
                    <a:pt x="0" y="219161"/>
                  </a:lnTo>
                  <a:lnTo>
                    <a:pt x="368" y="234909"/>
                  </a:lnTo>
                  <a:lnTo>
                    <a:pt x="16772" y="279926"/>
                  </a:lnTo>
                  <a:lnTo>
                    <a:pt x="55548" y="285392"/>
                  </a:lnTo>
                  <a:lnTo>
                    <a:pt x="93926" y="288835"/>
                  </a:lnTo>
                  <a:lnTo>
                    <a:pt x="144550" y="290335"/>
                  </a:lnTo>
                  <a:lnTo>
                    <a:pt x="157118" y="290165"/>
                  </a:lnTo>
                  <a:lnTo>
                    <a:pt x="207089" y="287343"/>
                  </a:lnTo>
                  <a:lnTo>
                    <a:pt x="261386" y="277668"/>
                  </a:lnTo>
                  <a:lnTo>
                    <a:pt x="276376" y="241502"/>
                  </a:lnTo>
                  <a:lnTo>
                    <a:pt x="277561" y="231098"/>
                  </a:lnTo>
                  <a:lnTo>
                    <a:pt x="276097" y="217368"/>
                  </a:lnTo>
                  <a:lnTo>
                    <a:pt x="239643" y="191248"/>
                  </a:lnTo>
                  <a:lnTo>
                    <a:pt x="202941" y="180595"/>
                  </a:lnTo>
                  <a:lnTo>
                    <a:pt x="177865" y="176163"/>
                  </a:lnTo>
                  <a:lnTo>
                    <a:pt x="174289" y="168343"/>
                  </a:lnTo>
                  <a:lnTo>
                    <a:pt x="175305" y="161027"/>
                  </a:lnTo>
                  <a:lnTo>
                    <a:pt x="176372" y="153763"/>
                  </a:lnTo>
                  <a:lnTo>
                    <a:pt x="183306" y="149432"/>
                  </a:lnTo>
                  <a:lnTo>
                    <a:pt x="188234" y="143019"/>
                  </a:lnTo>
                  <a:lnTo>
                    <a:pt x="188679" y="137672"/>
                  </a:lnTo>
                  <a:lnTo>
                    <a:pt x="191079" y="117454"/>
                  </a:lnTo>
                  <a:close/>
                </a:path>
                <a:path w="278130" h="290829">
                  <a:moveTo>
                    <a:pt x="78989" y="76306"/>
                  </a:moveTo>
                  <a:lnTo>
                    <a:pt x="74467" y="76788"/>
                  </a:lnTo>
                  <a:lnTo>
                    <a:pt x="72016" y="79620"/>
                  </a:lnTo>
                  <a:lnTo>
                    <a:pt x="75674" y="114012"/>
                  </a:lnTo>
                  <a:lnTo>
                    <a:pt x="75991" y="117250"/>
                  </a:lnTo>
                  <a:lnTo>
                    <a:pt x="78951" y="119587"/>
                  </a:lnTo>
                  <a:lnTo>
                    <a:pt x="82176" y="119270"/>
                  </a:lnTo>
                  <a:lnTo>
                    <a:pt x="83650" y="119105"/>
                  </a:lnTo>
                  <a:lnTo>
                    <a:pt x="84970" y="118419"/>
                  </a:lnTo>
                  <a:lnTo>
                    <a:pt x="85923" y="117454"/>
                  </a:lnTo>
                  <a:lnTo>
                    <a:pt x="200755" y="117454"/>
                  </a:lnTo>
                  <a:lnTo>
                    <a:pt x="201010" y="117250"/>
                  </a:lnTo>
                  <a:lnTo>
                    <a:pt x="201328" y="114012"/>
                  </a:lnTo>
                  <a:lnTo>
                    <a:pt x="204579" y="82872"/>
                  </a:lnTo>
                  <a:lnTo>
                    <a:pt x="204960" y="79620"/>
                  </a:lnTo>
                  <a:lnTo>
                    <a:pt x="202872" y="77144"/>
                  </a:lnTo>
                  <a:lnTo>
                    <a:pt x="195791" y="77144"/>
                  </a:lnTo>
                  <a:lnTo>
                    <a:pt x="195845" y="76679"/>
                  </a:lnTo>
                  <a:lnTo>
                    <a:pt x="81133" y="76679"/>
                  </a:lnTo>
                  <a:lnTo>
                    <a:pt x="80170" y="76598"/>
                  </a:lnTo>
                  <a:lnTo>
                    <a:pt x="78989" y="76306"/>
                  </a:lnTo>
                  <a:close/>
                </a:path>
                <a:path w="278130" h="290829">
                  <a:moveTo>
                    <a:pt x="200755" y="117454"/>
                  </a:moveTo>
                  <a:lnTo>
                    <a:pt x="191079" y="117454"/>
                  </a:lnTo>
                  <a:lnTo>
                    <a:pt x="192057" y="118419"/>
                  </a:lnTo>
                  <a:lnTo>
                    <a:pt x="193352" y="119105"/>
                  </a:lnTo>
                  <a:lnTo>
                    <a:pt x="194800" y="119270"/>
                  </a:lnTo>
                  <a:lnTo>
                    <a:pt x="198077" y="119587"/>
                  </a:lnTo>
                  <a:lnTo>
                    <a:pt x="200755" y="117454"/>
                  </a:lnTo>
                  <a:close/>
                </a:path>
                <a:path w="278130" h="290829">
                  <a:moveTo>
                    <a:pt x="198077" y="76306"/>
                  </a:moveTo>
                  <a:lnTo>
                    <a:pt x="196845" y="76598"/>
                  </a:lnTo>
                  <a:lnTo>
                    <a:pt x="195791" y="77144"/>
                  </a:lnTo>
                  <a:lnTo>
                    <a:pt x="202872" y="77144"/>
                  </a:lnTo>
                  <a:lnTo>
                    <a:pt x="202572" y="76788"/>
                  </a:lnTo>
                  <a:lnTo>
                    <a:pt x="198077" y="76306"/>
                  </a:lnTo>
                  <a:close/>
                </a:path>
                <a:path w="278130" h="290829">
                  <a:moveTo>
                    <a:pt x="134622" y="0"/>
                  </a:moveTo>
                  <a:lnTo>
                    <a:pt x="92078" y="14006"/>
                  </a:lnTo>
                  <a:lnTo>
                    <a:pt x="78423" y="51215"/>
                  </a:lnTo>
                  <a:lnTo>
                    <a:pt x="80025" y="66900"/>
                  </a:lnTo>
                  <a:lnTo>
                    <a:pt x="81133" y="76679"/>
                  </a:lnTo>
                  <a:lnTo>
                    <a:pt x="195845" y="76679"/>
                  </a:lnTo>
                  <a:lnTo>
                    <a:pt x="196489" y="71162"/>
                  </a:lnTo>
                  <a:lnTo>
                    <a:pt x="197251" y="65282"/>
                  </a:lnTo>
                  <a:lnTo>
                    <a:pt x="197924" y="59326"/>
                  </a:lnTo>
                  <a:lnTo>
                    <a:pt x="198670" y="50518"/>
                  </a:lnTo>
                  <a:lnTo>
                    <a:pt x="198316" y="38393"/>
                  </a:lnTo>
                  <a:lnTo>
                    <a:pt x="172105" y="8946"/>
                  </a:lnTo>
                  <a:lnTo>
                    <a:pt x="147191" y="1006"/>
                  </a:lnTo>
                  <a:lnTo>
                    <a:pt x="1346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0"/>
            <p:cNvSpPr/>
            <p:nvPr/>
          </p:nvSpPr>
          <p:spPr>
            <a:xfrm>
              <a:off x="1361079" y="3739431"/>
              <a:ext cx="202565" cy="178435"/>
            </a:xfrm>
            <a:custGeom>
              <a:avLst/>
              <a:gdLst/>
              <a:ahLst/>
              <a:cxnLst/>
              <a:rect l="l" t="t" r="r" b="b"/>
              <a:pathLst>
                <a:path w="202565" h="178435">
                  <a:moveTo>
                    <a:pt x="110315" y="0"/>
                  </a:moveTo>
                  <a:lnTo>
                    <a:pt x="91506" y="0"/>
                  </a:lnTo>
                  <a:lnTo>
                    <a:pt x="83937" y="7480"/>
                  </a:lnTo>
                  <a:lnTo>
                    <a:pt x="83937" y="103619"/>
                  </a:lnTo>
                  <a:lnTo>
                    <a:pt x="7623" y="147078"/>
                  </a:lnTo>
                  <a:lnTo>
                    <a:pt x="0" y="156230"/>
                  </a:lnTo>
                  <a:lnTo>
                    <a:pt x="342" y="167919"/>
                  </a:lnTo>
                  <a:lnTo>
                    <a:pt x="4537" y="175399"/>
                  </a:lnTo>
                  <a:lnTo>
                    <a:pt x="10252" y="178447"/>
                  </a:lnTo>
                  <a:lnTo>
                    <a:pt x="19040" y="178447"/>
                  </a:lnTo>
                  <a:lnTo>
                    <a:pt x="21999" y="177698"/>
                  </a:lnTo>
                  <a:lnTo>
                    <a:pt x="24628" y="176161"/>
                  </a:lnTo>
                  <a:lnTo>
                    <a:pt x="100917" y="132753"/>
                  </a:lnTo>
                  <a:lnTo>
                    <a:pt x="169072" y="132753"/>
                  </a:lnTo>
                  <a:lnTo>
                    <a:pt x="117922" y="103619"/>
                  </a:lnTo>
                  <a:lnTo>
                    <a:pt x="117922" y="7480"/>
                  </a:lnTo>
                  <a:lnTo>
                    <a:pt x="110315" y="0"/>
                  </a:lnTo>
                  <a:close/>
                </a:path>
                <a:path w="202565" h="178435">
                  <a:moveTo>
                    <a:pt x="169072" y="132753"/>
                  </a:moveTo>
                  <a:lnTo>
                    <a:pt x="100917" y="132753"/>
                  </a:lnTo>
                  <a:lnTo>
                    <a:pt x="177218" y="176161"/>
                  </a:lnTo>
                  <a:lnTo>
                    <a:pt x="179873" y="177698"/>
                  </a:lnTo>
                  <a:lnTo>
                    <a:pt x="182819" y="178447"/>
                  </a:lnTo>
                  <a:lnTo>
                    <a:pt x="191608" y="178447"/>
                  </a:lnTo>
                  <a:lnTo>
                    <a:pt x="197348" y="175399"/>
                  </a:lnTo>
                  <a:lnTo>
                    <a:pt x="200485" y="170014"/>
                  </a:lnTo>
                  <a:lnTo>
                    <a:pt x="202408" y="158333"/>
                  </a:lnTo>
                  <a:lnTo>
                    <a:pt x="196155" y="148354"/>
                  </a:lnTo>
                  <a:lnTo>
                    <a:pt x="194224" y="147078"/>
                  </a:lnTo>
                  <a:lnTo>
                    <a:pt x="169072" y="132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33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ON-SITE OPTIMIZATION </a:t>
            </a:r>
            <a:endParaRPr lang="en-US" dirty="0"/>
          </a:p>
        </p:txBody>
      </p:sp>
      <p:sp>
        <p:nvSpPr>
          <p:cNvPr id="7" name="object 8"/>
          <p:cNvSpPr/>
          <p:nvPr/>
        </p:nvSpPr>
        <p:spPr>
          <a:xfrm>
            <a:off x="6784947" y="1711639"/>
            <a:ext cx="1653539" cy="1630680"/>
          </a:xfrm>
          <a:custGeom>
            <a:avLst/>
            <a:gdLst/>
            <a:ahLst/>
            <a:cxnLst/>
            <a:rect l="l" t="t" r="r" b="b"/>
            <a:pathLst>
              <a:path w="1653540" h="1630679">
                <a:moveTo>
                  <a:pt x="826770" y="0"/>
                </a:moveTo>
                <a:lnTo>
                  <a:pt x="758961" y="2702"/>
                </a:lnTo>
                <a:lnTo>
                  <a:pt x="692662" y="10670"/>
                </a:lnTo>
                <a:lnTo>
                  <a:pt x="628086" y="23694"/>
                </a:lnTo>
                <a:lnTo>
                  <a:pt x="565445" y="41563"/>
                </a:lnTo>
                <a:lnTo>
                  <a:pt x="504952" y="64068"/>
                </a:lnTo>
                <a:lnTo>
                  <a:pt x="446820" y="90999"/>
                </a:lnTo>
                <a:lnTo>
                  <a:pt x="391261" y="122146"/>
                </a:lnTo>
                <a:lnTo>
                  <a:pt x="338488" y="157300"/>
                </a:lnTo>
                <a:lnTo>
                  <a:pt x="288715" y="196251"/>
                </a:lnTo>
                <a:lnTo>
                  <a:pt x="242154" y="238788"/>
                </a:lnTo>
                <a:lnTo>
                  <a:pt x="199017" y="284702"/>
                </a:lnTo>
                <a:lnTo>
                  <a:pt x="159517" y="333784"/>
                </a:lnTo>
                <a:lnTo>
                  <a:pt x="123868" y="385823"/>
                </a:lnTo>
                <a:lnTo>
                  <a:pt x="92281" y="440609"/>
                </a:lnTo>
                <a:lnTo>
                  <a:pt x="64971" y="497933"/>
                </a:lnTo>
                <a:lnTo>
                  <a:pt x="42148" y="557585"/>
                </a:lnTo>
                <a:lnTo>
                  <a:pt x="24027" y="619355"/>
                </a:lnTo>
                <a:lnTo>
                  <a:pt x="10820" y="683034"/>
                </a:lnTo>
                <a:lnTo>
                  <a:pt x="2740" y="748411"/>
                </a:lnTo>
                <a:lnTo>
                  <a:pt x="0" y="815276"/>
                </a:lnTo>
                <a:lnTo>
                  <a:pt x="2740" y="882140"/>
                </a:lnTo>
                <a:lnTo>
                  <a:pt x="10820" y="947515"/>
                </a:lnTo>
                <a:lnTo>
                  <a:pt x="24027" y="1011192"/>
                </a:lnTo>
                <a:lnTo>
                  <a:pt x="42148" y="1072961"/>
                </a:lnTo>
                <a:lnTo>
                  <a:pt x="64971" y="1132611"/>
                </a:lnTo>
                <a:lnTo>
                  <a:pt x="92281" y="1189935"/>
                </a:lnTo>
                <a:lnTo>
                  <a:pt x="123868" y="1244720"/>
                </a:lnTo>
                <a:lnTo>
                  <a:pt x="159517" y="1296758"/>
                </a:lnTo>
                <a:lnTo>
                  <a:pt x="199017" y="1345839"/>
                </a:lnTo>
                <a:lnTo>
                  <a:pt x="242154" y="1391753"/>
                </a:lnTo>
                <a:lnTo>
                  <a:pt x="288715" y="1434290"/>
                </a:lnTo>
                <a:lnTo>
                  <a:pt x="338488" y="1473240"/>
                </a:lnTo>
                <a:lnTo>
                  <a:pt x="391261" y="1508393"/>
                </a:lnTo>
                <a:lnTo>
                  <a:pt x="446820" y="1539541"/>
                </a:lnTo>
                <a:lnTo>
                  <a:pt x="504952" y="1566472"/>
                </a:lnTo>
                <a:lnTo>
                  <a:pt x="565445" y="1588977"/>
                </a:lnTo>
                <a:lnTo>
                  <a:pt x="628086" y="1606846"/>
                </a:lnTo>
                <a:lnTo>
                  <a:pt x="692662" y="1619869"/>
                </a:lnTo>
                <a:lnTo>
                  <a:pt x="758961" y="1627837"/>
                </a:lnTo>
                <a:lnTo>
                  <a:pt x="826770" y="1630540"/>
                </a:lnTo>
                <a:lnTo>
                  <a:pt x="894578" y="1627837"/>
                </a:lnTo>
                <a:lnTo>
                  <a:pt x="960877" y="1619869"/>
                </a:lnTo>
                <a:lnTo>
                  <a:pt x="1025453" y="1606846"/>
                </a:lnTo>
                <a:lnTo>
                  <a:pt x="1088094" y="1588977"/>
                </a:lnTo>
                <a:lnTo>
                  <a:pt x="1148587" y="1566472"/>
                </a:lnTo>
                <a:lnTo>
                  <a:pt x="1165591" y="1558594"/>
                </a:lnTo>
                <a:lnTo>
                  <a:pt x="823976" y="1558594"/>
                </a:lnTo>
                <a:lnTo>
                  <a:pt x="762012" y="1556116"/>
                </a:lnTo>
                <a:lnTo>
                  <a:pt x="701412" y="1548811"/>
                </a:lnTo>
                <a:lnTo>
                  <a:pt x="642371" y="1536873"/>
                </a:lnTo>
                <a:lnTo>
                  <a:pt x="585085" y="1520495"/>
                </a:lnTo>
                <a:lnTo>
                  <a:pt x="529750" y="1499870"/>
                </a:lnTo>
                <a:lnTo>
                  <a:pt x="476564" y="1475192"/>
                </a:lnTo>
                <a:lnTo>
                  <a:pt x="425721" y="1446655"/>
                </a:lnTo>
                <a:lnTo>
                  <a:pt x="377419" y="1414452"/>
                </a:lnTo>
                <a:lnTo>
                  <a:pt x="331853" y="1378777"/>
                </a:lnTo>
                <a:lnTo>
                  <a:pt x="289220" y="1339823"/>
                </a:lnTo>
                <a:lnTo>
                  <a:pt x="249716" y="1297783"/>
                </a:lnTo>
                <a:lnTo>
                  <a:pt x="213537" y="1252851"/>
                </a:lnTo>
                <a:lnTo>
                  <a:pt x="180879" y="1205221"/>
                </a:lnTo>
                <a:lnTo>
                  <a:pt x="151939" y="1155086"/>
                </a:lnTo>
                <a:lnTo>
                  <a:pt x="126913" y="1102639"/>
                </a:lnTo>
                <a:lnTo>
                  <a:pt x="105998" y="1048075"/>
                </a:lnTo>
                <a:lnTo>
                  <a:pt x="89388" y="991586"/>
                </a:lnTo>
                <a:lnTo>
                  <a:pt x="77281" y="933366"/>
                </a:lnTo>
                <a:lnTo>
                  <a:pt x="69873" y="873609"/>
                </a:lnTo>
                <a:lnTo>
                  <a:pt x="67360" y="812507"/>
                </a:lnTo>
                <a:lnTo>
                  <a:pt x="69873" y="751406"/>
                </a:lnTo>
                <a:lnTo>
                  <a:pt x="77281" y="691649"/>
                </a:lnTo>
                <a:lnTo>
                  <a:pt x="89388" y="633429"/>
                </a:lnTo>
                <a:lnTo>
                  <a:pt x="105998" y="576940"/>
                </a:lnTo>
                <a:lnTo>
                  <a:pt x="126913" y="522376"/>
                </a:lnTo>
                <a:lnTo>
                  <a:pt x="151939" y="469929"/>
                </a:lnTo>
                <a:lnTo>
                  <a:pt x="180879" y="419794"/>
                </a:lnTo>
                <a:lnTo>
                  <a:pt x="213537" y="372164"/>
                </a:lnTo>
                <a:lnTo>
                  <a:pt x="249716" y="327232"/>
                </a:lnTo>
                <a:lnTo>
                  <a:pt x="289220" y="285192"/>
                </a:lnTo>
                <a:lnTo>
                  <a:pt x="331853" y="246238"/>
                </a:lnTo>
                <a:lnTo>
                  <a:pt x="377419" y="210562"/>
                </a:lnTo>
                <a:lnTo>
                  <a:pt x="425721" y="178359"/>
                </a:lnTo>
                <a:lnTo>
                  <a:pt x="476564" y="149822"/>
                </a:lnTo>
                <a:lnTo>
                  <a:pt x="529750" y="125145"/>
                </a:lnTo>
                <a:lnTo>
                  <a:pt x="585085" y="104520"/>
                </a:lnTo>
                <a:lnTo>
                  <a:pt x="642371" y="88142"/>
                </a:lnTo>
                <a:lnTo>
                  <a:pt x="701412" y="76203"/>
                </a:lnTo>
                <a:lnTo>
                  <a:pt x="762012" y="68898"/>
                </a:lnTo>
                <a:lnTo>
                  <a:pt x="823976" y="66421"/>
                </a:lnTo>
                <a:lnTo>
                  <a:pt x="1153665" y="66421"/>
                </a:lnTo>
                <a:lnTo>
                  <a:pt x="1148587" y="64068"/>
                </a:lnTo>
                <a:lnTo>
                  <a:pt x="1088094" y="41563"/>
                </a:lnTo>
                <a:lnTo>
                  <a:pt x="1025453" y="23694"/>
                </a:lnTo>
                <a:lnTo>
                  <a:pt x="960877" y="10670"/>
                </a:lnTo>
                <a:lnTo>
                  <a:pt x="894578" y="2702"/>
                </a:lnTo>
                <a:lnTo>
                  <a:pt x="826770" y="0"/>
                </a:lnTo>
                <a:close/>
              </a:path>
              <a:path w="1653540" h="1630679">
                <a:moveTo>
                  <a:pt x="1153665" y="66421"/>
                </a:moveTo>
                <a:lnTo>
                  <a:pt x="823976" y="66421"/>
                </a:lnTo>
                <a:lnTo>
                  <a:pt x="885937" y="68898"/>
                </a:lnTo>
                <a:lnTo>
                  <a:pt x="946536" y="76203"/>
                </a:lnTo>
                <a:lnTo>
                  <a:pt x="1005575" y="88142"/>
                </a:lnTo>
                <a:lnTo>
                  <a:pt x="1062860" y="104520"/>
                </a:lnTo>
                <a:lnTo>
                  <a:pt x="1118193" y="125145"/>
                </a:lnTo>
                <a:lnTo>
                  <a:pt x="1171379" y="149822"/>
                </a:lnTo>
                <a:lnTo>
                  <a:pt x="1222221" y="178359"/>
                </a:lnTo>
                <a:lnTo>
                  <a:pt x="1270522" y="210562"/>
                </a:lnTo>
                <a:lnTo>
                  <a:pt x="1316088" y="246238"/>
                </a:lnTo>
                <a:lnTo>
                  <a:pt x="1358720" y="285192"/>
                </a:lnTo>
                <a:lnTo>
                  <a:pt x="1398224" y="327232"/>
                </a:lnTo>
                <a:lnTo>
                  <a:pt x="1434402" y="372164"/>
                </a:lnTo>
                <a:lnTo>
                  <a:pt x="1467060" y="419794"/>
                </a:lnTo>
                <a:lnTo>
                  <a:pt x="1495999" y="469929"/>
                </a:lnTo>
                <a:lnTo>
                  <a:pt x="1521025" y="522376"/>
                </a:lnTo>
                <a:lnTo>
                  <a:pt x="1541941" y="576940"/>
                </a:lnTo>
                <a:lnTo>
                  <a:pt x="1558550" y="633429"/>
                </a:lnTo>
                <a:lnTo>
                  <a:pt x="1570657" y="691649"/>
                </a:lnTo>
                <a:lnTo>
                  <a:pt x="1578065" y="751406"/>
                </a:lnTo>
                <a:lnTo>
                  <a:pt x="1580578" y="812507"/>
                </a:lnTo>
                <a:lnTo>
                  <a:pt x="1578065" y="873609"/>
                </a:lnTo>
                <a:lnTo>
                  <a:pt x="1570657" y="933366"/>
                </a:lnTo>
                <a:lnTo>
                  <a:pt x="1558550" y="991586"/>
                </a:lnTo>
                <a:lnTo>
                  <a:pt x="1541941" y="1048075"/>
                </a:lnTo>
                <a:lnTo>
                  <a:pt x="1521025" y="1102639"/>
                </a:lnTo>
                <a:lnTo>
                  <a:pt x="1495999" y="1155086"/>
                </a:lnTo>
                <a:lnTo>
                  <a:pt x="1467060" y="1205221"/>
                </a:lnTo>
                <a:lnTo>
                  <a:pt x="1434402" y="1252851"/>
                </a:lnTo>
                <a:lnTo>
                  <a:pt x="1398224" y="1297783"/>
                </a:lnTo>
                <a:lnTo>
                  <a:pt x="1358720" y="1339823"/>
                </a:lnTo>
                <a:lnTo>
                  <a:pt x="1316088" y="1378777"/>
                </a:lnTo>
                <a:lnTo>
                  <a:pt x="1270522" y="1414452"/>
                </a:lnTo>
                <a:lnTo>
                  <a:pt x="1222221" y="1446655"/>
                </a:lnTo>
                <a:lnTo>
                  <a:pt x="1171379" y="1475192"/>
                </a:lnTo>
                <a:lnTo>
                  <a:pt x="1118193" y="1499870"/>
                </a:lnTo>
                <a:lnTo>
                  <a:pt x="1062860" y="1520495"/>
                </a:lnTo>
                <a:lnTo>
                  <a:pt x="1005575" y="1536873"/>
                </a:lnTo>
                <a:lnTo>
                  <a:pt x="946536" y="1548811"/>
                </a:lnTo>
                <a:lnTo>
                  <a:pt x="885937" y="1556116"/>
                </a:lnTo>
                <a:lnTo>
                  <a:pt x="823976" y="1558594"/>
                </a:lnTo>
                <a:lnTo>
                  <a:pt x="1165591" y="1558594"/>
                </a:lnTo>
                <a:lnTo>
                  <a:pt x="1206719" y="1539541"/>
                </a:lnTo>
                <a:lnTo>
                  <a:pt x="1262278" y="1508393"/>
                </a:lnTo>
                <a:lnTo>
                  <a:pt x="1315051" y="1473240"/>
                </a:lnTo>
                <a:lnTo>
                  <a:pt x="1364824" y="1434290"/>
                </a:lnTo>
                <a:lnTo>
                  <a:pt x="1411385" y="1391753"/>
                </a:lnTo>
                <a:lnTo>
                  <a:pt x="1454522" y="1345839"/>
                </a:lnTo>
                <a:lnTo>
                  <a:pt x="1494022" y="1296758"/>
                </a:lnTo>
                <a:lnTo>
                  <a:pt x="1529671" y="1244720"/>
                </a:lnTo>
                <a:lnTo>
                  <a:pt x="1561258" y="1189935"/>
                </a:lnTo>
                <a:lnTo>
                  <a:pt x="1588568" y="1132611"/>
                </a:lnTo>
                <a:lnTo>
                  <a:pt x="1611391" y="1072961"/>
                </a:lnTo>
                <a:lnTo>
                  <a:pt x="1629512" y="1011192"/>
                </a:lnTo>
                <a:lnTo>
                  <a:pt x="1642719" y="947515"/>
                </a:lnTo>
                <a:lnTo>
                  <a:pt x="1650799" y="882140"/>
                </a:lnTo>
                <a:lnTo>
                  <a:pt x="1653540" y="815276"/>
                </a:lnTo>
                <a:lnTo>
                  <a:pt x="1650799" y="748411"/>
                </a:lnTo>
                <a:lnTo>
                  <a:pt x="1642719" y="683034"/>
                </a:lnTo>
                <a:lnTo>
                  <a:pt x="1629512" y="619355"/>
                </a:lnTo>
                <a:lnTo>
                  <a:pt x="1611391" y="557585"/>
                </a:lnTo>
                <a:lnTo>
                  <a:pt x="1588568" y="497933"/>
                </a:lnTo>
                <a:lnTo>
                  <a:pt x="1561258" y="440609"/>
                </a:lnTo>
                <a:lnTo>
                  <a:pt x="1529671" y="385823"/>
                </a:lnTo>
                <a:lnTo>
                  <a:pt x="1494022" y="333784"/>
                </a:lnTo>
                <a:lnTo>
                  <a:pt x="1454522" y="284702"/>
                </a:lnTo>
                <a:lnTo>
                  <a:pt x="1411385" y="238788"/>
                </a:lnTo>
                <a:lnTo>
                  <a:pt x="1364824" y="196251"/>
                </a:lnTo>
                <a:lnTo>
                  <a:pt x="1315051" y="157300"/>
                </a:lnTo>
                <a:lnTo>
                  <a:pt x="1262278" y="122146"/>
                </a:lnTo>
                <a:lnTo>
                  <a:pt x="1206719" y="90999"/>
                </a:lnTo>
                <a:lnTo>
                  <a:pt x="1153665" y="66421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6897221" y="1822348"/>
            <a:ext cx="1423670" cy="1403985"/>
          </a:xfrm>
          <a:custGeom>
            <a:avLst/>
            <a:gdLst/>
            <a:ahLst/>
            <a:cxnLst/>
            <a:rect l="l" t="t" r="r" b="b"/>
            <a:pathLst>
              <a:path w="1423670" h="1403985">
                <a:moveTo>
                  <a:pt x="711695" y="0"/>
                </a:moveTo>
                <a:lnTo>
                  <a:pt x="653410" y="2330"/>
                </a:lnTo>
                <a:lnTo>
                  <a:pt x="596407" y="9202"/>
                </a:lnTo>
                <a:lnTo>
                  <a:pt x="540871" y="20432"/>
                </a:lnTo>
                <a:lnTo>
                  <a:pt x="486985" y="35838"/>
                </a:lnTo>
                <a:lnTo>
                  <a:pt x="434936" y="55239"/>
                </a:lnTo>
                <a:lnTo>
                  <a:pt x="384907" y="78452"/>
                </a:lnTo>
                <a:lnTo>
                  <a:pt x="337083" y="105295"/>
                </a:lnTo>
                <a:lnTo>
                  <a:pt x="291648" y="135587"/>
                </a:lnTo>
                <a:lnTo>
                  <a:pt x="248788" y="169145"/>
                </a:lnTo>
                <a:lnTo>
                  <a:pt x="208686" y="205787"/>
                </a:lnTo>
                <a:lnTo>
                  <a:pt x="171527" y="245332"/>
                </a:lnTo>
                <a:lnTo>
                  <a:pt x="137496" y="287597"/>
                </a:lnTo>
                <a:lnTo>
                  <a:pt x="106778" y="332400"/>
                </a:lnTo>
                <a:lnTo>
                  <a:pt x="79556" y="379559"/>
                </a:lnTo>
                <a:lnTo>
                  <a:pt x="56016" y="428892"/>
                </a:lnTo>
                <a:lnTo>
                  <a:pt x="36343" y="480218"/>
                </a:lnTo>
                <a:lnTo>
                  <a:pt x="20719" y="533354"/>
                </a:lnTo>
                <a:lnTo>
                  <a:pt x="9331" y="588118"/>
                </a:lnTo>
                <a:lnTo>
                  <a:pt x="2363" y="644328"/>
                </a:lnTo>
                <a:lnTo>
                  <a:pt x="0" y="701802"/>
                </a:lnTo>
                <a:lnTo>
                  <a:pt x="2363" y="759275"/>
                </a:lnTo>
                <a:lnTo>
                  <a:pt x="9331" y="815485"/>
                </a:lnTo>
                <a:lnTo>
                  <a:pt x="20719" y="870249"/>
                </a:lnTo>
                <a:lnTo>
                  <a:pt x="36343" y="923385"/>
                </a:lnTo>
                <a:lnTo>
                  <a:pt x="56016" y="974711"/>
                </a:lnTo>
                <a:lnTo>
                  <a:pt x="79556" y="1024044"/>
                </a:lnTo>
                <a:lnTo>
                  <a:pt x="106778" y="1071203"/>
                </a:lnTo>
                <a:lnTo>
                  <a:pt x="137496" y="1116006"/>
                </a:lnTo>
                <a:lnTo>
                  <a:pt x="171527" y="1158271"/>
                </a:lnTo>
                <a:lnTo>
                  <a:pt x="208686" y="1197816"/>
                </a:lnTo>
                <a:lnTo>
                  <a:pt x="248788" y="1234458"/>
                </a:lnTo>
                <a:lnTo>
                  <a:pt x="291648" y="1268016"/>
                </a:lnTo>
                <a:lnTo>
                  <a:pt x="337083" y="1298308"/>
                </a:lnTo>
                <a:lnTo>
                  <a:pt x="384907" y="1325151"/>
                </a:lnTo>
                <a:lnTo>
                  <a:pt x="434936" y="1348364"/>
                </a:lnTo>
                <a:lnTo>
                  <a:pt x="486985" y="1367765"/>
                </a:lnTo>
                <a:lnTo>
                  <a:pt x="540871" y="1383171"/>
                </a:lnTo>
                <a:lnTo>
                  <a:pt x="596407" y="1394401"/>
                </a:lnTo>
                <a:lnTo>
                  <a:pt x="653410" y="1401273"/>
                </a:lnTo>
                <a:lnTo>
                  <a:pt x="711695" y="1403604"/>
                </a:lnTo>
                <a:lnTo>
                  <a:pt x="769980" y="1401273"/>
                </a:lnTo>
                <a:lnTo>
                  <a:pt x="826983" y="1394401"/>
                </a:lnTo>
                <a:lnTo>
                  <a:pt x="882519" y="1383171"/>
                </a:lnTo>
                <a:lnTo>
                  <a:pt x="936404" y="1367765"/>
                </a:lnTo>
                <a:lnTo>
                  <a:pt x="988454" y="1348364"/>
                </a:lnTo>
                <a:lnTo>
                  <a:pt x="1038483" y="1325151"/>
                </a:lnTo>
                <a:lnTo>
                  <a:pt x="1086307" y="1298308"/>
                </a:lnTo>
                <a:lnTo>
                  <a:pt x="1131741" y="1268016"/>
                </a:lnTo>
                <a:lnTo>
                  <a:pt x="1174602" y="1234458"/>
                </a:lnTo>
                <a:lnTo>
                  <a:pt x="1214704" y="1197816"/>
                </a:lnTo>
                <a:lnTo>
                  <a:pt x="1251862" y="1158271"/>
                </a:lnTo>
                <a:lnTo>
                  <a:pt x="1285893" y="1116006"/>
                </a:lnTo>
                <a:lnTo>
                  <a:pt x="1316612" y="1071203"/>
                </a:lnTo>
                <a:lnTo>
                  <a:pt x="1343833" y="1024044"/>
                </a:lnTo>
                <a:lnTo>
                  <a:pt x="1367373" y="974711"/>
                </a:lnTo>
                <a:lnTo>
                  <a:pt x="1387047" y="923385"/>
                </a:lnTo>
                <a:lnTo>
                  <a:pt x="1402670" y="870249"/>
                </a:lnTo>
                <a:lnTo>
                  <a:pt x="1414058" y="815485"/>
                </a:lnTo>
                <a:lnTo>
                  <a:pt x="1421026" y="759275"/>
                </a:lnTo>
                <a:lnTo>
                  <a:pt x="1423390" y="701802"/>
                </a:lnTo>
                <a:lnTo>
                  <a:pt x="1421026" y="644328"/>
                </a:lnTo>
                <a:lnTo>
                  <a:pt x="1414058" y="588118"/>
                </a:lnTo>
                <a:lnTo>
                  <a:pt x="1402670" y="533354"/>
                </a:lnTo>
                <a:lnTo>
                  <a:pt x="1387047" y="480218"/>
                </a:lnTo>
                <a:lnTo>
                  <a:pt x="1367373" y="428892"/>
                </a:lnTo>
                <a:lnTo>
                  <a:pt x="1343833" y="379559"/>
                </a:lnTo>
                <a:lnTo>
                  <a:pt x="1316612" y="332400"/>
                </a:lnTo>
                <a:lnTo>
                  <a:pt x="1285893" y="287597"/>
                </a:lnTo>
                <a:lnTo>
                  <a:pt x="1251862" y="245332"/>
                </a:lnTo>
                <a:lnTo>
                  <a:pt x="1214704" y="205787"/>
                </a:lnTo>
                <a:lnTo>
                  <a:pt x="1174602" y="169145"/>
                </a:lnTo>
                <a:lnTo>
                  <a:pt x="1131741" y="135587"/>
                </a:lnTo>
                <a:lnTo>
                  <a:pt x="1086307" y="105295"/>
                </a:lnTo>
                <a:lnTo>
                  <a:pt x="1038483" y="78452"/>
                </a:lnTo>
                <a:lnTo>
                  <a:pt x="988454" y="55239"/>
                </a:lnTo>
                <a:lnTo>
                  <a:pt x="936404" y="35838"/>
                </a:lnTo>
                <a:lnTo>
                  <a:pt x="882519" y="20432"/>
                </a:lnTo>
                <a:lnTo>
                  <a:pt x="826983" y="9202"/>
                </a:lnTo>
                <a:lnTo>
                  <a:pt x="769980" y="2330"/>
                </a:lnTo>
                <a:lnTo>
                  <a:pt x="711695" y="0"/>
                </a:lnTo>
                <a:close/>
              </a:path>
            </a:pathLst>
          </a:custGeom>
          <a:solidFill>
            <a:srgbClr val="229999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6897221" y="1822345"/>
            <a:ext cx="1423670" cy="1403985"/>
          </a:xfrm>
          <a:custGeom>
            <a:avLst/>
            <a:gdLst/>
            <a:ahLst/>
            <a:cxnLst/>
            <a:rect l="l" t="t" r="r" b="b"/>
            <a:pathLst>
              <a:path w="1423670" h="1403985">
                <a:moveTo>
                  <a:pt x="711695" y="0"/>
                </a:moveTo>
                <a:lnTo>
                  <a:pt x="653410" y="2330"/>
                </a:lnTo>
                <a:lnTo>
                  <a:pt x="596407" y="9202"/>
                </a:lnTo>
                <a:lnTo>
                  <a:pt x="540871" y="20432"/>
                </a:lnTo>
                <a:lnTo>
                  <a:pt x="486985" y="35838"/>
                </a:lnTo>
                <a:lnTo>
                  <a:pt x="434936" y="55239"/>
                </a:lnTo>
                <a:lnTo>
                  <a:pt x="384907" y="78452"/>
                </a:lnTo>
                <a:lnTo>
                  <a:pt x="337083" y="105295"/>
                </a:lnTo>
                <a:lnTo>
                  <a:pt x="291648" y="135587"/>
                </a:lnTo>
                <a:lnTo>
                  <a:pt x="248788" y="169145"/>
                </a:lnTo>
                <a:lnTo>
                  <a:pt x="208686" y="205787"/>
                </a:lnTo>
                <a:lnTo>
                  <a:pt x="171527" y="245332"/>
                </a:lnTo>
                <a:lnTo>
                  <a:pt x="137496" y="287597"/>
                </a:lnTo>
                <a:lnTo>
                  <a:pt x="106778" y="332400"/>
                </a:lnTo>
                <a:lnTo>
                  <a:pt x="79556" y="379559"/>
                </a:lnTo>
                <a:lnTo>
                  <a:pt x="56016" y="428892"/>
                </a:lnTo>
                <a:lnTo>
                  <a:pt x="36343" y="480218"/>
                </a:lnTo>
                <a:lnTo>
                  <a:pt x="20719" y="533354"/>
                </a:lnTo>
                <a:lnTo>
                  <a:pt x="9331" y="588118"/>
                </a:lnTo>
                <a:lnTo>
                  <a:pt x="2363" y="644328"/>
                </a:lnTo>
                <a:lnTo>
                  <a:pt x="0" y="701802"/>
                </a:lnTo>
                <a:lnTo>
                  <a:pt x="2363" y="759277"/>
                </a:lnTo>
                <a:lnTo>
                  <a:pt x="9331" y="815489"/>
                </a:lnTo>
                <a:lnTo>
                  <a:pt x="20719" y="870253"/>
                </a:lnTo>
                <a:lnTo>
                  <a:pt x="36343" y="923390"/>
                </a:lnTo>
                <a:lnTo>
                  <a:pt x="56016" y="974716"/>
                </a:lnTo>
                <a:lnTo>
                  <a:pt x="79556" y="1024050"/>
                </a:lnTo>
                <a:lnTo>
                  <a:pt x="106778" y="1071209"/>
                </a:lnTo>
                <a:lnTo>
                  <a:pt x="137496" y="1116012"/>
                </a:lnTo>
                <a:lnTo>
                  <a:pt x="171527" y="1158276"/>
                </a:lnTo>
                <a:lnTo>
                  <a:pt x="208686" y="1197821"/>
                </a:lnTo>
                <a:lnTo>
                  <a:pt x="248788" y="1234462"/>
                </a:lnTo>
                <a:lnTo>
                  <a:pt x="291648" y="1268020"/>
                </a:lnTo>
                <a:lnTo>
                  <a:pt x="337083" y="1298311"/>
                </a:lnTo>
                <a:lnTo>
                  <a:pt x="384907" y="1325154"/>
                </a:lnTo>
                <a:lnTo>
                  <a:pt x="434936" y="1348366"/>
                </a:lnTo>
                <a:lnTo>
                  <a:pt x="486985" y="1367766"/>
                </a:lnTo>
                <a:lnTo>
                  <a:pt x="540871" y="1383172"/>
                </a:lnTo>
                <a:lnTo>
                  <a:pt x="596407" y="1394402"/>
                </a:lnTo>
                <a:lnTo>
                  <a:pt x="653410" y="1401273"/>
                </a:lnTo>
                <a:lnTo>
                  <a:pt x="711695" y="1403604"/>
                </a:lnTo>
                <a:lnTo>
                  <a:pt x="769980" y="1401273"/>
                </a:lnTo>
                <a:lnTo>
                  <a:pt x="826983" y="1394402"/>
                </a:lnTo>
                <a:lnTo>
                  <a:pt x="882519" y="1383172"/>
                </a:lnTo>
                <a:lnTo>
                  <a:pt x="936404" y="1367766"/>
                </a:lnTo>
                <a:lnTo>
                  <a:pt x="988454" y="1348366"/>
                </a:lnTo>
                <a:lnTo>
                  <a:pt x="1038483" y="1325154"/>
                </a:lnTo>
                <a:lnTo>
                  <a:pt x="1086307" y="1298311"/>
                </a:lnTo>
                <a:lnTo>
                  <a:pt x="1131741" y="1268020"/>
                </a:lnTo>
                <a:lnTo>
                  <a:pt x="1174602" y="1234462"/>
                </a:lnTo>
                <a:lnTo>
                  <a:pt x="1214704" y="1197821"/>
                </a:lnTo>
                <a:lnTo>
                  <a:pt x="1251862" y="1158276"/>
                </a:lnTo>
                <a:lnTo>
                  <a:pt x="1285893" y="1116012"/>
                </a:lnTo>
                <a:lnTo>
                  <a:pt x="1316612" y="1071209"/>
                </a:lnTo>
                <a:lnTo>
                  <a:pt x="1343833" y="1024050"/>
                </a:lnTo>
                <a:lnTo>
                  <a:pt x="1367373" y="974716"/>
                </a:lnTo>
                <a:lnTo>
                  <a:pt x="1387047" y="923390"/>
                </a:lnTo>
                <a:lnTo>
                  <a:pt x="1402670" y="870253"/>
                </a:lnTo>
                <a:lnTo>
                  <a:pt x="1414058" y="815489"/>
                </a:lnTo>
                <a:lnTo>
                  <a:pt x="1421026" y="759277"/>
                </a:lnTo>
                <a:lnTo>
                  <a:pt x="1423390" y="701802"/>
                </a:lnTo>
                <a:lnTo>
                  <a:pt x="1421026" y="644328"/>
                </a:lnTo>
                <a:lnTo>
                  <a:pt x="1414058" y="588118"/>
                </a:lnTo>
                <a:lnTo>
                  <a:pt x="1402670" y="533354"/>
                </a:lnTo>
                <a:lnTo>
                  <a:pt x="1387047" y="480218"/>
                </a:lnTo>
                <a:lnTo>
                  <a:pt x="1367373" y="428892"/>
                </a:lnTo>
                <a:lnTo>
                  <a:pt x="1343833" y="379559"/>
                </a:lnTo>
                <a:lnTo>
                  <a:pt x="1316612" y="332400"/>
                </a:lnTo>
                <a:lnTo>
                  <a:pt x="1285893" y="287597"/>
                </a:lnTo>
                <a:lnTo>
                  <a:pt x="1251862" y="245332"/>
                </a:lnTo>
                <a:lnTo>
                  <a:pt x="1214704" y="205787"/>
                </a:lnTo>
                <a:lnTo>
                  <a:pt x="1174602" y="169145"/>
                </a:lnTo>
                <a:lnTo>
                  <a:pt x="1131741" y="135587"/>
                </a:lnTo>
                <a:lnTo>
                  <a:pt x="1086307" y="105295"/>
                </a:lnTo>
                <a:lnTo>
                  <a:pt x="1038483" y="78452"/>
                </a:lnTo>
                <a:lnTo>
                  <a:pt x="988454" y="55239"/>
                </a:lnTo>
                <a:lnTo>
                  <a:pt x="936404" y="35838"/>
                </a:lnTo>
                <a:lnTo>
                  <a:pt x="882519" y="20432"/>
                </a:lnTo>
                <a:lnTo>
                  <a:pt x="826983" y="9202"/>
                </a:lnTo>
                <a:lnTo>
                  <a:pt x="769980" y="2330"/>
                </a:lnTo>
                <a:lnTo>
                  <a:pt x="711695" y="0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597990" y="1098241"/>
            <a:ext cx="20720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</a:t>
            </a:r>
            <a:r>
              <a:rPr sz="1600" b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sz="1600" b="1" spc="3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b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1600" dirty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471035" y="1098241"/>
            <a:ext cx="21875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3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b="1" spc="4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spc="-9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2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1" spc="3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b="1" spc="2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b="1" spc="-114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</a:t>
            </a:r>
            <a:r>
              <a:rPr sz="1600" b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1600" dirty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6930897" y="1098241"/>
            <a:ext cx="12446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600" b="1" spc="3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spc="7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spc="1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b="1" spc="3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b="1" spc="3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b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600" dirty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807753" y="1711640"/>
            <a:ext cx="1653539" cy="1630680"/>
          </a:xfrm>
          <a:custGeom>
            <a:avLst/>
            <a:gdLst/>
            <a:ahLst/>
            <a:cxnLst/>
            <a:rect l="l" t="t" r="r" b="b"/>
            <a:pathLst>
              <a:path w="1653539" h="1630679">
                <a:moveTo>
                  <a:pt x="826769" y="0"/>
                </a:moveTo>
                <a:lnTo>
                  <a:pt x="758961" y="2702"/>
                </a:lnTo>
                <a:lnTo>
                  <a:pt x="692662" y="10670"/>
                </a:lnTo>
                <a:lnTo>
                  <a:pt x="628086" y="23694"/>
                </a:lnTo>
                <a:lnTo>
                  <a:pt x="565445" y="41563"/>
                </a:lnTo>
                <a:lnTo>
                  <a:pt x="504952" y="64068"/>
                </a:lnTo>
                <a:lnTo>
                  <a:pt x="446820" y="90999"/>
                </a:lnTo>
                <a:lnTo>
                  <a:pt x="391261" y="122146"/>
                </a:lnTo>
                <a:lnTo>
                  <a:pt x="338488" y="157300"/>
                </a:lnTo>
                <a:lnTo>
                  <a:pt x="288715" y="196251"/>
                </a:lnTo>
                <a:lnTo>
                  <a:pt x="242154" y="238788"/>
                </a:lnTo>
                <a:lnTo>
                  <a:pt x="199017" y="284702"/>
                </a:lnTo>
                <a:lnTo>
                  <a:pt x="159517" y="333784"/>
                </a:lnTo>
                <a:lnTo>
                  <a:pt x="123868" y="385823"/>
                </a:lnTo>
                <a:lnTo>
                  <a:pt x="92281" y="440609"/>
                </a:lnTo>
                <a:lnTo>
                  <a:pt x="64971" y="497933"/>
                </a:lnTo>
                <a:lnTo>
                  <a:pt x="42148" y="557585"/>
                </a:lnTo>
                <a:lnTo>
                  <a:pt x="24027" y="619355"/>
                </a:lnTo>
                <a:lnTo>
                  <a:pt x="10820" y="683034"/>
                </a:lnTo>
                <a:lnTo>
                  <a:pt x="2740" y="748411"/>
                </a:lnTo>
                <a:lnTo>
                  <a:pt x="0" y="815276"/>
                </a:lnTo>
                <a:lnTo>
                  <a:pt x="2740" y="882140"/>
                </a:lnTo>
                <a:lnTo>
                  <a:pt x="10820" y="947515"/>
                </a:lnTo>
                <a:lnTo>
                  <a:pt x="24027" y="1011192"/>
                </a:lnTo>
                <a:lnTo>
                  <a:pt x="42148" y="1072961"/>
                </a:lnTo>
                <a:lnTo>
                  <a:pt x="64971" y="1132611"/>
                </a:lnTo>
                <a:lnTo>
                  <a:pt x="92281" y="1189935"/>
                </a:lnTo>
                <a:lnTo>
                  <a:pt x="123868" y="1244720"/>
                </a:lnTo>
                <a:lnTo>
                  <a:pt x="159517" y="1296758"/>
                </a:lnTo>
                <a:lnTo>
                  <a:pt x="199017" y="1345839"/>
                </a:lnTo>
                <a:lnTo>
                  <a:pt x="242154" y="1391753"/>
                </a:lnTo>
                <a:lnTo>
                  <a:pt x="288715" y="1434290"/>
                </a:lnTo>
                <a:lnTo>
                  <a:pt x="338488" y="1473240"/>
                </a:lnTo>
                <a:lnTo>
                  <a:pt x="391261" y="1508393"/>
                </a:lnTo>
                <a:lnTo>
                  <a:pt x="446820" y="1539541"/>
                </a:lnTo>
                <a:lnTo>
                  <a:pt x="504952" y="1566472"/>
                </a:lnTo>
                <a:lnTo>
                  <a:pt x="565445" y="1588977"/>
                </a:lnTo>
                <a:lnTo>
                  <a:pt x="628086" y="1606846"/>
                </a:lnTo>
                <a:lnTo>
                  <a:pt x="692662" y="1619869"/>
                </a:lnTo>
                <a:lnTo>
                  <a:pt x="758961" y="1627837"/>
                </a:lnTo>
                <a:lnTo>
                  <a:pt x="826769" y="1630540"/>
                </a:lnTo>
                <a:lnTo>
                  <a:pt x="894578" y="1627837"/>
                </a:lnTo>
                <a:lnTo>
                  <a:pt x="960877" y="1619869"/>
                </a:lnTo>
                <a:lnTo>
                  <a:pt x="1025453" y="1606846"/>
                </a:lnTo>
                <a:lnTo>
                  <a:pt x="1088094" y="1588977"/>
                </a:lnTo>
                <a:lnTo>
                  <a:pt x="1148587" y="1566472"/>
                </a:lnTo>
                <a:lnTo>
                  <a:pt x="1165591" y="1558594"/>
                </a:lnTo>
                <a:lnTo>
                  <a:pt x="823976" y="1558594"/>
                </a:lnTo>
                <a:lnTo>
                  <a:pt x="762012" y="1556116"/>
                </a:lnTo>
                <a:lnTo>
                  <a:pt x="701412" y="1548811"/>
                </a:lnTo>
                <a:lnTo>
                  <a:pt x="642371" y="1536873"/>
                </a:lnTo>
                <a:lnTo>
                  <a:pt x="585085" y="1520495"/>
                </a:lnTo>
                <a:lnTo>
                  <a:pt x="529750" y="1499870"/>
                </a:lnTo>
                <a:lnTo>
                  <a:pt x="476564" y="1475192"/>
                </a:lnTo>
                <a:lnTo>
                  <a:pt x="425721" y="1446655"/>
                </a:lnTo>
                <a:lnTo>
                  <a:pt x="377419" y="1414452"/>
                </a:lnTo>
                <a:lnTo>
                  <a:pt x="331853" y="1378777"/>
                </a:lnTo>
                <a:lnTo>
                  <a:pt x="289220" y="1339823"/>
                </a:lnTo>
                <a:lnTo>
                  <a:pt x="249716" y="1297783"/>
                </a:lnTo>
                <a:lnTo>
                  <a:pt x="213537" y="1252851"/>
                </a:lnTo>
                <a:lnTo>
                  <a:pt x="180879" y="1205221"/>
                </a:lnTo>
                <a:lnTo>
                  <a:pt x="151939" y="1155086"/>
                </a:lnTo>
                <a:lnTo>
                  <a:pt x="126913" y="1102639"/>
                </a:lnTo>
                <a:lnTo>
                  <a:pt x="105998" y="1048075"/>
                </a:lnTo>
                <a:lnTo>
                  <a:pt x="89388" y="991586"/>
                </a:lnTo>
                <a:lnTo>
                  <a:pt x="77281" y="933366"/>
                </a:lnTo>
                <a:lnTo>
                  <a:pt x="69873" y="873609"/>
                </a:lnTo>
                <a:lnTo>
                  <a:pt x="67360" y="812507"/>
                </a:lnTo>
                <a:lnTo>
                  <a:pt x="69873" y="751406"/>
                </a:lnTo>
                <a:lnTo>
                  <a:pt x="77281" y="691649"/>
                </a:lnTo>
                <a:lnTo>
                  <a:pt x="89388" y="633429"/>
                </a:lnTo>
                <a:lnTo>
                  <a:pt x="105998" y="576940"/>
                </a:lnTo>
                <a:lnTo>
                  <a:pt x="126913" y="522376"/>
                </a:lnTo>
                <a:lnTo>
                  <a:pt x="151939" y="469929"/>
                </a:lnTo>
                <a:lnTo>
                  <a:pt x="180879" y="419794"/>
                </a:lnTo>
                <a:lnTo>
                  <a:pt x="213537" y="372164"/>
                </a:lnTo>
                <a:lnTo>
                  <a:pt x="249716" y="327232"/>
                </a:lnTo>
                <a:lnTo>
                  <a:pt x="289220" y="285192"/>
                </a:lnTo>
                <a:lnTo>
                  <a:pt x="331853" y="246238"/>
                </a:lnTo>
                <a:lnTo>
                  <a:pt x="377419" y="210562"/>
                </a:lnTo>
                <a:lnTo>
                  <a:pt x="425721" y="178359"/>
                </a:lnTo>
                <a:lnTo>
                  <a:pt x="476564" y="149822"/>
                </a:lnTo>
                <a:lnTo>
                  <a:pt x="529750" y="125145"/>
                </a:lnTo>
                <a:lnTo>
                  <a:pt x="585085" y="104520"/>
                </a:lnTo>
                <a:lnTo>
                  <a:pt x="642371" y="88142"/>
                </a:lnTo>
                <a:lnTo>
                  <a:pt x="701412" y="76203"/>
                </a:lnTo>
                <a:lnTo>
                  <a:pt x="762012" y="68898"/>
                </a:lnTo>
                <a:lnTo>
                  <a:pt x="823976" y="66421"/>
                </a:lnTo>
                <a:lnTo>
                  <a:pt x="1153665" y="66421"/>
                </a:lnTo>
                <a:lnTo>
                  <a:pt x="1148587" y="64068"/>
                </a:lnTo>
                <a:lnTo>
                  <a:pt x="1088094" y="41563"/>
                </a:lnTo>
                <a:lnTo>
                  <a:pt x="1025453" y="23694"/>
                </a:lnTo>
                <a:lnTo>
                  <a:pt x="960877" y="10670"/>
                </a:lnTo>
                <a:lnTo>
                  <a:pt x="894578" y="2702"/>
                </a:lnTo>
                <a:lnTo>
                  <a:pt x="826769" y="0"/>
                </a:lnTo>
                <a:close/>
              </a:path>
              <a:path w="1653539" h="1630679">
                <a:moveTo>
                  <a:pt x="1153665" y="66421"/>
                </a:moveTo>
                <a:lnTo>
                  <a:pt x="823976" y="66421"/>
                </a:lnTo>
                <a:lnTo>
                  <a:pt x="885937" y="68898"/>
                </a:lnTo>
                <a:lnTo>
                  <a:pt x="946536" y="76203"/>
                </a:lnTo>
                <a:lnTo>
                  <a:pt x="1005575" y="88142"/>
                </a:lnTo>
                <a:lnTo>
                  <a:pt x="1062860" y="104520"/>
                </a:lnTo>
                <a:lnTo>
                  <a:pt x="1118193" y="125145"/>
                </a:lnTo>
                <a:lnTo>
                  <a:pt x="1171379" y="149822"/>
                </a:lnTo>
                <a:lnTo>
                  <a:pt x="1222221" y="178359"/>
                </a:lnTo>
                <a:lnTo>
                  <a:pt x="1270522" y="210562"/>
                </a:lnTo>
                <a:lnTo>
                  <a:pt x="1316088" y="246238"/>
                </a:lnTo>
                <a:lnTo>
                  <a:pt x="1358720" y="285192"/>
                </a:lnTo>
                <a:lnTo>
                  <a:pt x="1398224" y="327232"/>
                </a:lnTo>
                <a:lnTo>
                  <a:pt x="1434402" y="372164"/>
                </a:lnTo>
                <a:lnTo>
                  <a:pt x="1467060" y="419794"/>
                </a:lnTo>
                <a:lnTo>
                  <a:pt x="1495999" y="469929"/>
                </a:lnTo>
                <a:lnTo>
                  <a:pt x="1521025" y="522376"/>
                </a:lnTo>
                <a:lnTo>
                  <a:pt x="1541941" y="576940"/>
                </a:lnTo>
                <a:lnTo>
                  <a:pt x="1558550" y="633429"/>
                </a:lnTo>
                <a:lnTo>
                  <a:pt x="1570657" y="691649"/>
                </a:lnTo>
                <a:lnTo>
                  <a:pt x="1578065" y="751406"/>
                </a:lnTo>
                <a:lnTo>
                  <a:pt x="1580578" y="812507"/>
                </a:lnTo>
                <a:lnTo>
                  <a:pt x="1578065" y="873609"/>
                </a:lnTo>
                <a:lnTo>
                  <a:pt x="1570657" y="933366"/>
                </a:lnTo>
                <a:lnTo>
                  <a:pt x="1558550" y="991586"/>
                </a:lnTo>
                <a:lnTo>
                  <a:pt x="1541941" y="1048075"/>
                </a:lnTo>
                <a:lnTo>
                  <a:pt x="1521025" y="1102639"/>
                </a:lnTo>
                <a:lnTo>
                  <a:pt x="1495999" y="1155086"/>
                </a:lnTo>
                <a:lnTo>
                  <a:pt x="1467060" y="1205221"/>
                </a:lnTo>
                <a:lnTo>
                  <a:pt x="1434402" y="1252851"/>
                </a:lnTo>
                <a:lnTo>
                  <a:pt x="1398224" y="1297783"/>
                </a:lnTo>
                <a:lnTo>
                  <a:pt x="1358720" y="1339823"/>
                </a:lnTo>
                <a:lnTo>
                  <a:pt x="1316088" y="1378777"/>
                </a:lnTo>
                <a:lnTo>
                  <a:pt x="1270522" y="1414452"/>
                </a:lnTo>
                <a:lnTo>
                  <a:pt x="1222221" y="1446655"/>
                </a:lnTo>
                <a:lnTo>
                  <a:pt x="1171379" y="1475192"/>
                </a:lnTo>
                <a:lnTo>
                  <a:pt x="1118193" y="1499870"/>
                </a:lnTo>
                <a:lnTo>
                  <a:pt x="1062860" y="1520495"/>
                </a:lnTo>
                <a:lnTo>
                  <a:pt x="1005575" y="1536873"/>
                </a:lnTo>
                <a:lnTo>
                  <a:pt x="946536" y="1548811"/>
                </a:lnTo>
                <a:lnTo>
                  <a:pt x="885937" y="1556116"/>
                </a:lnTo>
                <a:lnTo>
                  <a:pt x="823976" y="1558594"/>
                </a:lnTo>
                <a:lnTo>
                  <a:pt x="1165591" y="1558594"/>
                </a:lnTo>
                <a:lnTo>
                  <a:pt x="1206719" y="1539541"/>
                </a:lnTo>
                <a:lnTo>
                  <a:pt x="1262278" y="1508393"/>
                </a:lnTo>
                <a:lnTo>
                  <a:pt x="1315051" y="1473240"/>
                </a:lnTo>
                <a:lnTo>
                  <a:pt x="1364824" y="1434290"/>
                </a:lnTo>
                <a:lnTo>
                  <a:pt x="1411385" y="1391753"/>
                </a:lnTo>
                <a:lnTo>
                  <a:pt x="1454522" y="1345839"/>
                </a:lnTo>
                <a:lnTo>
                  <a:pt x="1494022" y="1296758"/>
                </a:lnTo>
                <a:lnTo>
                  <a:pt x="1529671" y="1244720"/>
                </a:lnTo>
                <a:lnTo>
                  <a:pt x="1561258" y="1189935"/>
                </a:lnTo>
                <a:lnTo>
                  <a:pt x="1588568" y="1132611"/>
                </a:lnTo>
                <a:lnTo>
                  <a:pt x="1611391" y="1072961"/>
                </a:lnTo>
                <a:lnTo>
                  <a:pt x="1629512" y="1011192"/>
                </a:lnTo>
                <a:lnTo>
                  <a:pt x="1642719" y="947515"/>
                </a:lnTo>
                <a:lnTo>
                  <a:pt x="1650799" y="882140"/>
                </a:lnTo>
                <a:lnTo>
                  <a:pt x="1653539" y="815276"/>
                </a:lnTo>
                <a:lnTo>
                  <a:pt x="1650799" y="748411"/>
                </a:lnTo>
                <a:lnTo>
                  <a:pt x="1642719" y="683034"/>
                </a:lnTo>
                <a:lnTo>
                  <a:pt x="1629512" y="619355"/>
                </a:lnTo>
                <a:lnTo>
                  <a:pt x="1611391" y="557585"/>
                </a:lnTo>
                <a:lnTo>
                  <a:pt x="1588568" y="497933"/>
                </a:lnTo>
                <a:lnTo>
                  <a:pt x="1561258" y="440609"/>
                </a:lnTo>
                <a:lnTo>
                  <a:pt x="1529671" y="385823"/>
                </a:lnTo>
                <a:lnTo>
                  <a:pt x="1494022" y="333784"/>
                </a:lnTo>
                <a:lnTo>
                  <a:pt x="1454522" y="284702"/>
                </a:lnTo>
                <a:lnTo>
                  <a:pt x="1411385" y="238788"/>
                </a:lnTo>
                <a:lnTo>
                  <a:pt x="1364824" y="196251"/>
                </a:lnTo>
                <a:lnTo>
                  <a:pt x="1315051" y="157300"/>
                </a:lnTo>
                <a:lnTo>
                  <a:pt x="1262278" y="122146"/>
                </a:lnTo>
                <a:lnTo>
                  <a:pt x="1206719" y="90999"/>
                </a:lnTo>
                <a:lnTo>
                  <a:pt x="1153665" y="66421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920028" y="1822348"/>
            <a:ext cx="1423670" cy="1403985"/>
          </a:xfrm>
          <a:custGeom>
            <a:avLst/>
            <a:gdLst/>
            <a:ahLst/>
            <a:cxnLst/>
            <a:rect l="l" t="t" r="r" b="b"/>
            <a:pathLst>
              <a:path w="1423670" h="1403985">
                <a:moveTo>
                  <a:pt x="711695" y="0"/>
                </a:moveTo>
                <a:lnTo>
                  <a:pt x="653410" y="2330"/>
                </a:lnTo>
                <a:lnTo>
                  <a:pt x="596407" y="9202"/>
                </a:lnTo>
                <a:lnTo>
                  <a:pt x="540871" y="20432"/>
                </a:lnTo>
                <a:lnTo>
                  <a:pt x="486985" y="35838"/>
                </a:lnTo>
                <a:lnTo>
                  <a:pt x="434936" y="55239"/>
                </a:lnTo>
                <a:lnTo>
                  <a:pt x="384907" y="78452"/>
                </a:lnTo>
                <a:lnTo>
                  <a:pt x="337083" y="105295"/>
                </a:lnTo>
                <a:lnTo>
                  <a:pt x="291648" y="135587"/>
                </a:lnTo>
                <a:lnTo>
                  <a:pt x="248788" y="169145"/>
                </a:lnTo>
                <a:lnTo>
                  <a:pt x="208686" y="205787"/>
                </a:lnTo>
                <a:lnTo>
                  <a:pt x="171527" y="245332"/>
                </a:lnTo>
                <a:lnTo>
                  <a:pt x="137496" y="287597"/>
                </a:lnTo>
                <a:lnTo>
                  <a:pt x="106778" y="332400"/>
                </a:lnTo>
                <a:lnTo>
                  <a:pt x="79556" y="379559"/>
                </a:lnTo>
                <a:lnTo>
                  <a:pt x="56016" y="428892"/>
                </a:lnTo>
                <a:lnTo>
                  <a:pt x="36343" y="480218"/>
                </a:lnTo>
                <a:lnTo>
                  <a:pt x="20719" y="533354"/>
                </a:lnTo>
                <a:lnTo>
                  <a:pt x="9331" y="588118"/>
                </a:lnTo>
                <a:lnTo>
                  <a:pt x="2363" y="644328"/>
                </a:lnTo>
                <a:lnTo>
                  <a:pt x="0" y="701802"/>
                </a:lnTo>
                <a:lnTo>
                  <a:pt x="2363" y="759275"/>
                </a:lnTo>
                <a:lnTo>
                  <a:pt x="9331" y="815485"/>
                </a:lnTo>
                <a:lnTo>
                  <a:pt x="20719" y="870249"/>
                </a:lnTo>
                <a:lnTo>
                  <a:pt x="36343" y="923385"/>
                </a:lnTo>
                <a:lnTo>
                  <a:pt x="56016" y="974711"/>
                </a:lnTo>
                <a:lnTo>
                  <a:pt x="79556" y="1024044"/>
                </a:lnTo>
                <a:lnTo>
                  <a:pt x="106778" y="1071203"/>
                </a:lnTo>
                <a:lnTo>
                  <a:pt x="137496" y="1116006"/>
                </a:lnTo>
                <a:lnTo>
                  <a:pt x="171527" y="1158271"/>
                </a:lnTo>
                <a:lnTo>
                  <a:pt x="208686" y="1197816"/>
                </a:lnTo>
                <a:lnTo>
                  <a:pt x="248788" y="1234458"/>
                </a:lnTo>
                <a:lnTo>
                  <a:pt x="291648" y="1268016"/>
                </a:lnTo>
                <a:lnTo>
                  <a:pt x="337083" y="1298308"/>
                </a:lnTo>
                <a:lnTo>
                  <a:pt x="384907" y="1325151"/>
                </a:lnTo>
                <a:lnTo>
                  <a:pt x="434936" y="1348364"/>
                </a:lnTo>
                <a:lnTo>
                  <a:pt x="486985" y="1367765"/>
                </a:lnTo>
                <a:lnTo>
                  <a:pt x="540871" y="1383171"/>
                </a:lnTo>
                <a:lnTo>
                  <a:pt x="596407" y="1394401"/>
                </a:lnTo>
                <a:lnTo>
                  <a:pt x="653410" y="1401273"/>
                </a:lnTo>
                <a:lnTo>
                  <a:pt x="711695" y="1403604"/>
                </a:lnTo>
                <a:lnTo>
                  <a:pt x="769980" y="1401273"/>
                </a:lnTo>
                <a:lnTo>
                  <a:pt x="826983" y="1394401"/>
                </a:lnTo>
                <a:lnTo>
                  <a:pt x="882519" y="1383171"/>
                </a:lnTo>
                <a:lnTo>
                  <a:pt x="936404" y="1367765"/>
                </a:lnTo>
                <a:lnTo>
                  <a:pt x="988454" y="1348364"/>
                </a:lnTo>
                <a:lnTo>
                  <a:pt x="1038483" y="1325151"/>
                </a:lnTo>
                <a:lnTo>
                  <a:pt x="1086307" y="1298308"/>
                </a:lnTo>
                <a:lnTo>
                  <a:pt x="1131741" y="1268016"/>
                </a:lnTo>
                <a:lnTo>
                  <a:pt x="1174602" y="1234458"/>
                </a:lnTo>
                <a:lnTo>
                  <a:pt x="1214704" y="1197816"/>
                </a:lnTo>
                <a:lnTo>
                  <a:pt x="1251862" y="1158271"/>
                </a:lnTo>
                <a:lnTo>
                  <a:pt x="1285893" y="1116006"/>
                </a:lnTo>
                <a:lnTo>
                  <a:pt x="1316612" y="1071203"/>
                </a:lnTo>
                <a:lnTo>
                  <a:pt x="1343833" y="1024044"/>
                </a:lnTo>
                <a:lnTo>
                  <a:pt x="1367373" y="974711"/>
                </a:lnTo>
                <a:lnTo>
                  <a:pt x="1387047" y="923385"/>
                </a:lnTo>
                <a:lnTo>
                  <a:pt x="1402670" y="870249"/>
                </a:lnTo>
                <a:lnTo>
                  <a:pt x="1414058" y="815485"/>
                </a:lnTo>
                <a:lnTo>
                  <a:pt x="1421026" y="759275"/>
                </a:lnTo>
                <a:lnTo>
                  <a:pt x="1423390" y="701802"/>
                </a:lnTo>
                <a:lnTo>
                  <a:pt x="1421026" y="644328"/>
                </a:lnTo>
                <a:lnTo>
                  <a:pt x="1414058" y="588118"/>
                </a:lnTo>
                <a:lnTo>
                  <a:pt x="1402670" y="533354"/>
                </a:lnTo>
                <a:lnTo>
                  <a:pt x="1387047" y="480218"/>
                </a:lnTo>
                <a:lnTo>
                  <a:pt x="1367373" y="428892"/>
                </a:lnTo>
                <a:lnTo>
                  <a:pt x="1343833" y="379559"/>
                </a:lnTo>
                <a:lnTo>
                  <a:pt x="1316612" y="332400"/>
                </a:lnTo>
                <a:lnTo>
                  <a:pt x="1285893" y="287597"/>
                </a:lnTo>
                <a:lnTo>
                  <a:pt x="1251862" y="245332"/>
                </a:lnTo>
                <a:lnTo>
                  <a:pt x="1214704" y="205787"/>
                </a:lnTo>
                <a:lnTo>
                  <a:pt x="1174602" y="169145"/>
                </a:lnTo>
                <a:lnTo>
                  <a:pt x="1131741" y="135587"/>
                </a:lnTo>
                <a:lnTo>
                  <a:pt x="1086307" y="105295"/>
                </a:lnTo>
                <a:lnTo>
                  <a:pt x="1038483" y="78452"/>
                </a:lnTo>
                <a:lnTo>
                  <a:pt x="988454" y="55239"/>
                </a:lnTo>
                <a:lnTo>
                  <a:pt x="936404" y="35838"/>
                </a:lnTo>
                <a:lnTo>
                  <a:pt x="882519" y="20432"/>
                </a:lnTo>
                <a:lnTo>
                  <a:pt x="826983" y="9202"/>
                </a:lnTo>
                <a:lnTo>
                  <a:pt x="769980" y="2330"/>
                </a:lnTo>
                <a:lnTo>
                  <a:pt x="711695" y="0"/>
                </a:lnTo>
                <a:close/>
              </a:path>
            </a:pathLst>
          </a:custGeom>
          <a:solidFill>
            <a:srgbClr val="229999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920028" y="1822345"/>
            <a:ext cx="1423670" cy="1403985"/>
          </a:xfrm>
          <a:custGeom>
            <a:avLst/>
            <a:gdLst/>
            <a:ahLst/>
            <a:cxnLst/>
            <a:rect l="l" t="t" r="r" b="b"/>
            <a:pathLst>
              <a:path w="1423670" h="1403985">
                <a:moveTo>
                  <a:pt x="711695" y="0"/>
                </a:moveTo>
                <a:lnTo>
                  <a:pt x="653410" y="2330"/>
                </a:lnTo>
                <a:lnTo>
                  <a:pt x="596407" y="9202"/>
                </a:lnTo>
                <a:lnTo>
                  <a:pt x="540871" y="20432"/>
                </a:lnTo>
                <a:lnTo>
                  <a:pt x="486985" y="35838"/>
                </a:lnTo>
                <a:lnTo>
                  <a:pt x="434936" y="55239"/>
                </a:lnTo>
                <a:lnTo>
                  <a:pt x="384907" y="78452"/>
                </a:lnTo>
                <a:lnTo>
                  <a:pt x="337083" y="105295"/>
                </a:lnTo>
                <a:lnTo>
                  <a:pt x="291648" y="135587"/>
                </a:lnTo>
                <a:lnTo>
                  <a:pt x="248788" y="169145"/>
                </a:lnTo>
                <a:lnTo>
                  <a:pt x="208686" y="205787"/>
                </a:lnTo>
                <a:lnTo>
                  <a:pt x="171527" y="245332"/>
                </a:lnTo>
                <a:lnTo>
                  <a:pt x="137496" y="287597"/>
                </a:lnTo>
                <a:lnTo>
                  <a:pt x="106778" y="332400"/>
                </a:lnTo>
                <a:lnTo>
                  <a:pt x="79556" y="379559"/>
                </a:lnTo>
                <a:lnTo>
                  <a:pt x="56016" y="428892"/>
                </a:lnTo>
                <a:lnTo>
                  <a:pt x="36343" y="480218"/>
                </a:lnTo>
                <a:lnTo>
                  <a:pt x="20719" y="533354"/>
                </a:lnTo>
                <a:lnTo>
                  <a:pt x="9331" y="588118"/>
                </a:lnTo>
                <a:lnTo>
                  <a:pt x="2363" y="644328"/>
                </a:lnTo>
                <a:lnTo>
                  <a:pt x="0" y="701802"/>
                </a:lnTo>
                <a:lnTo>
                  <a:pt x="2363" y="759277"/>
                </a:lnTo>
                <a:lnTo>
                  <a:pt x="9331" y="815489"/>
                </a:lnTo>
                <a:lnTo>
                  <a:pt x="20719" y="870253"/>
                </a:lnTo>
                <a:lnTo>
                  <a:pt x="36343" y="923390"/>
                </a:lnTo>
                <a:lnTo>
                  <a:pt x="56016" y="974716"/>
                </a:lnTo>
                <a:lnTo>
                  <a:pt x="79556" y="1024050"/>
                </a:lnTo>
                <a:lnTo>
                  <a:pt x="106778" y="1071209"/>
                </a:lnTo>
                <a:lnTo>
                  <a:pt x="137496" y="1116012"/>
                </a:lnTo>
                <a:lnTo>
                  <a:pt x="171527" y="1158276"/>
                </a:lnTo>
                <a:lnTo>
                  <a:pt x="208686" y="1197821"/>
                </a:lnTo>
                <a:lnTo>
                  <a:pt x="248788" y="1234462"/>
                </a:lnTo>
                <a:lnTo>
                  <a:pt x="291648" y="1268020"/>
                </a:lnTo>
                <a:lnTo>
                  <a:pt x="337083" y="1298311"/>
                </a:lnTo>
                <a:lnTo>
                  <a:pt x="384907" y="1325154"/>
                </a:lnTo>
                <a:lnTo>
                  <a:pt x="434936" y="1348366"/>
                </a:lnTo>
                <a:lnTo>
                  <a:pt x="486985" y="1367766"/>
                </a:lnTo>
                <a:lnTo>
                  <a:pt x="540871" y="1383172"/>
                </a:lnTo>
                <a:lnTo>
                  <a:pt x="596407" y="1394402"/>
                </a:lnTo>
                <a:lnTo>
                  <a:pt x="653410" y="1401273"/>
                </a:lnTo>
                <a:lnTo>
                  <a:pt x="711695" y="1403604"/>
                </a:lnTo>
                <a:lnTo>
                  <a:pt x="769980" y="1401273"/>
                </a:lnTo>
                <a:lnTo>
                  <a:pt x="826983" y="1394402"/>
                </a:lnTo>
                <a:lnTo>
                  <a:pt x="882519" y="1383172"/>
                </a:lnTo>
                <a:lnTo>
                  <a:pt x="936404" y="1367766"/>
                </a:lnTo>
                <a:lnTo>
                  <a:pt x="988454" y="1348366"/>
                </a:lnTo>
                <a:lnTo>
                  <a:pt x="1038483" y="1325154"/>
                </a:lnTo>
                <a:lnTo>
                  <a:pt x="1086307" y="1298311"/>
                </a:lnTo>
                <a:lnTo>
                  <a:pt x="1131741" y="1268020"/>
                </a:lnTo>
                <a:lnTo>
                  <a:pt x="1174602" y="1234462"/>
                </a:lnTo>
                <a:lnTo>
                  <a:pt x="1214704" y="1197821"/>
                </a:lnTo>
                <a:lnTo>
                  <a:pt x="1251862" y="1158276"/>
                </a:lnTo>
                <a:lnTo>
                  <a:pt x="1285893" y="1116012"/>
                </a:lnTo>
                <a:lnTo>
                  <a:pt x="1316612" y="1071209"/>
                </a:lnTo>
                <a:lnTo>
                  <a:pt x="1343833" y="1024050"/>
                </a:lnTo>
                <a:lnTo>
                  <a:pt x="1367373" y="974716"/>
                </a:lnTo>
                <a:lnTo>
                  <a:pt x="1387047" y="923390"/>
                </a:lnTo>
                <a:lnTo>
                  <a:pt x="1402670" y="870253"/>
                </a:lnTo>
                <a:lnTo>
                  <a:pt x="1414058" y="815489"/>
                </a:lnTo>
                <a:lnTo>
                  <a:pt x="1421026" y="759277"/>
                </a:lnTo>
                <a:lnTo>
                  <a:pt x="1423390" y="701802"/>
                </a:lnTo>
                <a:lnTo>
                  <a:pt x="1421026" y="644328"/>
                </a:lnTo>
                <a:lnTo>
                  <a:pt x="1414058" y="588118"/>
                </a:lnTo>
                <a:lnTo>
                  <a:pt x="1402670" y="533354"/>
                </a:lnTo>
                <a:lnTo>
                  <a:pt x="1387047" y="480218"/>
                </a:lnTo>
                <a:lnTo>
                  <a:pt x="1367373" y="428892"/>
                </a:lnTo>
                <a:lnTo>
                  <a:pt x="1343833" y="379559"/>
                </a:lnTo>
                <a:lnTo>
                  <a:pt x="1316612" y="332400"/>
                </a:lnTo>
                <a:lnTo>
                  <a:pt x="1285893" y="287597"/>
                </a:lnTo>
                <a:lnTo>
                  <a:pt x="1251862" y="245332"/>
                </a:lnTo>
                <a:lnTo>
                  <a:pt x="1214704" y="205787"/>
                </a:lnTo>
                <a:lnTo>
                  <a:pt x="1174602" y="169145"/>
                </a:lnTo>
                <a:lnTo>
                  <a:pt x="1131741" y="135587"/>
                </a:lnTo>
                <a:lnTo>
                  <a:pt x="1086307" y="105295"/>
                </a:lnTo>
                <a:lnTo>
                  <a:pt x="1038483" y="78452"/>
                </a:lnTo>
                <a:lnTo>
                  <a:pt x="988454" y="55239"/>
                </a:lnTo>
                <a:lnTo>
                  <a:pt x="936404" y="35838"/>
                </a:lnTo>
                <a:lnTo>
                  <a:pt x="882519" y="20432"/>
                </a:lnTo>
                <a:lnTo>
                  <a:pt x="826983" y="9202"/>
                </a:lnTo>
                <a:lnTo>
                  <a:pt x="769980" y="2330"/>
                </a:lnTo>
                <a:lnTo>
                  <a:pt x="711695" y="0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1109931" y="2689047"/>
            <a:ext cx="1048385" cy="124460"/>
          </a:xfrm>
          <a:custGeom>
            <a:avLst/>
            <a:gdLst/>
            <a:ahLst/>
            <a:cxnLst/>
            <a:rect l="l" t="t" r="r" b="b"/>
            <a:pathLst>
              <a:path w="1048385" h="124460">
                <a:moveTo>
                  <a:pt x="938911" y="0"/>
                </a:moveTo>
                <a:lnTo>
                  <a:pt x="104978" y="0"/>
                </a:lnTo>
                <a:lnTo>
                  <a:pt x="0" y="124307"/>
                </a:lnTo>
                <a:lnTo>
                  <a:pt x="1048156" y="124307"/>
                </a:lnTo>
                <a:lnTo>
                  <a:pt x="1035588" y="110007"/>
                </a:lnTo>
                <a:lnTo>
                  <a:pt x="36842" y="110007"/>
                </a:lnTo>
                <a:lnTo>
                  <a:pt x="117678" y="14338"/>
                </a:lnTo>
                <a:lnTo>
                  <a:pt x="951511" y="14338"/>
                </a:lnTo>
                <a:lnTo>
                  <a:pt x="938911" y="0"/>
                </a:lnTo>
                <a:close/>
              </a:path>
              <a:path w="1048385" h="124460">
                <a:moveTo>
                  <a:pt x="951511" y="14338"/>
                </a:moveTo>
                <a:lnTo>
                  <a:pt x="926528" y="14338"/>
                </a:lnTo>
                <a:lnTo>
                  <a:pt x="1010488" y="110007"/>
                </a:lnTo>
                <a:lnTo>
                  <a:pt x="1035588" y="110007"/>
                </a:lnTo>
                <a:lnTo>
                  <a:pt x="951511" y="14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1109510" y="2826416"/>
            <a:ext cx="1050290" cy="29209"/>
          </a:xfrm>
          <a:custGeom>
            <a:avLst/>
            <a:gdLst/>
            <a:ahLst/>
            <a:cxnLst/>
            <a:rect l="l" t="t" r="r" b="b"/>
            <a:pathLst>
              <a:path w="1050289" h="29210">
                <a:moveTo>
                  <a:pt x="1050023" y="0"/>
                </a:moveTo>
                <a:lnTo>
                  <a:pt x="0" y="0"/>
                </a:lnTo>
                <a:lnTo>
                  <a:pt x="0" y="28613"/>
                </a:lnTo>
                <a:lnTo>
                  <a:pt x="1050023" y="28613"/>
                </a:lnTo>
                <a:lnTo>
                  <a:pt x="1050023" y="20535"/>
                </a:lnTo>
                <a:lnTo>
                  <a:pt x="818972" y="20535"/>
                </a:lnTo>
                <a:lnTo>
                  <a:pt x="817486" y="18478"/>
                </a:lnTo>
                <a:lnTo>
                  <a:pt x="18961" y="18478"/>
                </a:lnTo>
                <a:lnTo>
                  <a:pt x="18961" y="10198"/>
                </a:lnTo>
                <a:lnTo>
                  <a:pt x="817467" y="10198"/>
                </a:lnTo>
                <a:lnTo>
                  <a:pt x="818972" y="8115"/>
                </a:lnTo>
                <a:lnTo>
                  <a:pt x="1050023" y="8115"/>
                </a:lnTo>
                <a:lnTo>
                  <a:pt x="1050023" y="0"/>
                </a:lnTo>
                <a:close/>
              </a:path>
              <a:path w="1050289" h="29210">
                <a:moveTo>
                  <a:pt x="1050023" y="8115"/>
                </a:moveTo>
                <a:lnTo>
                  <a:pt x="1012583" y="8115"/>
                </a:lnTo>
                <a:lnTo>
                  <a:pt x="1014857" y="10858"/>
                </a:lnTo>
                <a:lnTo>
                  <a:pt x="1014857" y="17792"/>
                </a:lnTo>
                <a:lnTo>
                  <a:pt x="1012583" y="20535"/>
                </a:lnTo>
                <a:lnTo>
                  <a:pt x="1050023" y="20535"/>
                </a:lnTo>
                <a:lnTo>
                  <a:pt x="1050023" y="8115"/>
                </a:lnTo>
                <a:close/>
              </a:path>
              <a:path w="1050289" h="29210">
                <a:moveTo>
                  <a:pt x="817467" y="10198"/>
                </a:moveTo>
                <a:lnTo>
                  <a:pt x="94589" y="10198"/>
                </a:lnTo>
                <a:lnTo>
                  <a:pt x="94589" y="18478"/>
                </a:lnTo>
                <a:lnTo>
                  <a:pt x="817486" y="18478"/>
                </a:lnTo>
                <a:lnTo>
                  <a:pt x="816991" y="17792"/>
                </a:lnTo>
                <a:lnTo>
                  <a:pt x="816991" y="10858"/>
                </a:lnTo>
                <a:lnTo>
                  <a:pt x="817467" y="1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1214909" y="2155087"/>
            <a:ext cx="829944" cy="521334"/>
          </a:xfrm>
          <a:custGeom>
            <a:avLst/>
            <a:gdLst/>
            <a:ahLst/>
            <a:cxnLst/>
            <a:rect l="l" t="t" r="r" b="b"/>
            <a:pathLst>
              <a:path w="829944" h="521335">
                <a:moveTo>
                  <a:pt x="829665" y="0"/>
                </a:moveTo>
                <a:lnTo>
                  <a:pt x="0" y="0"/>
                </a:lnTo>
                <a:lnTo>
                  <a:pt x="0" y="520801"/>
                </a:lnTo>
                <a:lnTo>
                  <a:pt x="829665" y="520801"/>
                </a:lnTo>
                <a:lnTo>
                  <a:pt x="829665" y="510451"/>
                </a:lnTo>
                <a:lnTo>
                  <a:pt x="416864" y="510451"/>
                </a:lnTo>
                <a:lnTo>
                  <a:pt x="403976" y="505447"/>
                </a:lnTo>
                <a:lnTo>
                  <a:pt x="397911" y="493169"/>
                </a:lnTo>
                <a:lnTo>
                  <a:pt x="402367" y="479290"/>
                </a:lnTo>
                <a:lnTo>
                  <a:pt x="413681" y="472575"/>
                </a:lnTo>
                <a:lnTo>
                  <a:pt x="829665" y="472575"/>
                </a:lnTo>
                <a:lnTo>
                  <a:pt x="829665" y="459930"/>
                </a:lnTo>
                <a:lnTo>
                  <a:pt x="36525" y="459930"/>
                </a:lnTo>
                <a:lnTo>
                  <a:pt x="36525" y="28867"/>
                </a:lnTo>
                <a:lnTo>
                  <a:pt x="829665" y="28867"/>
                </a:lnTo>
                <a:lnTo>
                  <a:pt x="829665" y="19354"/>
                </a:lnTo>
                <a:lnTo>
                  <a:pt x="393877" y="19354"/>
                </a:lnTo>
                <a:lnTo>
                  <a:pt x="393877" y="5613"/>
                </a:lnTo>
                <a:lnTo>
                  <a:pt x="829665" y="5613"/>
                </a:lnTo>
                <a:lnTo>
                  <a:pt x="829665" y="0"/>
                </a:lnTo>
                <a:close/>
              </a:path>
              <a:path w="829944" h="521335">
                <a:moveTo>
                  <a:pt x="829665" y="472575"/>
                </a:moveTo>
                <a:lnTo>
                  <a:pt x="413681" y="472575"/>
                </a:lnTo>
                <a:lnTo>
                  <a:pt x="428205" y="476599"/>
                </a:lnTo>
                <a:lnTo>
                  <a:pt x="435415" y="487166"/>
                </a:lnTo>
                <a:lnTo>
                  <a:pt x="431772" y="502235"/>
                </a:lnTo>
                <a:lnTo>
                  <a:pt x="421796" y="509774"/>
                </a:lnTo>
                <a:lnTo>
                  <a:pt x="416864" y="510451"/>
                </a:lnTo>
                <a:lnTo>
                  <a:pt x="829665" y="510451"/>
                </a:lnTo>
                <a:lnTo>
                  <a:pt x="829665" y="472575"/>
                </a:lnTo>
                <a:close/>
              </a:path>
              <a:path w="829944" h="521335">
                <a:moveTo>
                  <a:pt x="829665" y="28867"/>
                </a:moveTo>
                <a:lnTo>
                  <a:pt x="797204" y="28867"/>
                </a:lnTo>
                <a:lnTo>
                  <a:pt x="797204" y="459930"/>
                </a:lnTo>
                <a:lnTo>
                  <a:pt x="829665" y="459930"/>
                </a:lnTo>
                <a:lnTo>
                  <a:pt x="829665" y="28867"/>
                </a:lnTo>
                <a:close/>
              </a:path>
              <a:path w="829944" h="521335">
                <a:moveTo>
                  <a:pt x="829665" y="5613"/>
                </a:moveTo>
                <a:lnTo>
                  <a:pt x="439877" y="5613"/>
                </a:lnTo>
                <a:lnTo>
                  <a:pt x="439877" y="19354"/>
                </a:lnTo>
                <a:lnTo>
                  <a:pt x="829665" y="19354"/>
                </a:lnTo>
                <a:lnTo>
                  <a:pt x="829665" y="56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3738083" y="1753016"/>
            <a:ext cx="1653539" cy="1630680"/>
          </a:xfrm>
          <a:custGeom>
            <a:avLst/>
            <a:gdLst/>
            <a:ahLst/>
            <a:cxnLst/>
            <a:rect l="l" t="t" r="r" b="b"/>
            <a:pathLst>
              <a:path w="1653539" h="1630679">
                <a:moveTo>
                  <a:pt x="826769" y="0"/>
                </a:moveTo>
                <a:lnTo>
                  <a:pt x="758961" y="2702"/>
                </a:lnTo>
                <a:lnTo>
                  <a:pt x="692662" y="10670"/>
                </a:lnTo>
                <a:lnTo>
                  <a:pt x="628086" y="23694"/>
                </a:lnTo>
                <a:lnTo>
                  <a:pt x="565445" y="41563"/>
                </a:lnTo>
                <a:lnTo>
                  <a:pt x="504952" y="64068"/>
                </a:lnTo>
                <a:lnTo>
                  <a:pt x="446820" y="90999"/>
                </a:lnTo>
                <a:lnTo>
                  <a:pt x="391261" y="122146"/>
                </a:lnTo>
                <a:lnTo>
                  <a:pt x="338488" y="157300"/>
                </a:lnTo>
                <a:lnTo>
                  <a:pt x="288715" y="196251"/>
                </a:lnTo>
                <a:lnTo>
                  <a:pt x="242154" y="238788"/>
                </a:lnTo>
                <a:lnTo>
                  <a:pt x="199017" y="284702"/>
                </a:lnTo>
                <a:lnTo>
                  <a:pt x="159517" y="333784"/>
                </a:lnTo>
                <a:lnTo>
                  <a:pt x="123868" y="385823"/>
                </a:lnTo>
                <a:lnTo>
                  <a:pt x="92281" y="440609"/>
                </a:lnTo>
                <a:lnTo>
                  <a:pt x="64971" y="497933"/>
                </a:lnTo>
                <a:lnTo>
                  <a:pt x="42148" y="557585"/>
                </a:lnTo>
                <a:lnTo>
                  <a:pt x="24027" y="619355"/>
                </a:lnTo>
                <a:lnTo>
                  <a:pt x="10820" y="683034"/>
                </a:lnTo>
                <a:lnTo>
                  <a:pt x="2740" y="748411"/>
                </a:lnTo>
                <a:lnTo>
                  <a:pt x="0" y="815276"/>
                </a:lnTo>
                <a:lnTo>
                  <a:pt x="2740" y="882140"/>
                </a:lnTo>
                <a:lnTo>
                  <a:pt x="10820" y="947515"/>
                </a:lnTo>
                <a:lnTo>
                  <a:pt x="24027" y="1011192"/>
                </a:lnTo>
                <a:lnTo>
                  <a:pt x="42148" y="1072961"/>
                </a:lnTo>
                <a:lnTo>
                  <a:pt x="64971" y="1132611"/>
                </a:lnTo>
                <a:lnTo>
                  <a:pt x="92281" y="1189935"/>
                </a:lnTo>
                <a:lnTo>
                  <a:pt x="123868" y="1244720"/>
                </a:lnTo>
                <a:lnTo>
                  <a:pt x="159517" y="1296758"/>
                </a:lnTo>
                <a:lnTo>
                  <a:pt x="199017" y="1345839"/>
                </a:lnTo>
                <a:lnTo>
                  <a:pt x="242154" y="1391753"/>
                </a:lnTo>
                <a:lnTo>
                  <a:pt x="288715" y="1434290"/>
                </a:lnTo>
                <a:lnTo>
                  <a:pt x="338488" y="1473240"/>
                </a:lnTo>
                <a:lnTo>
                  <a:pt x="391261" y="1508393"/>
                </a:lnTo>
                <a:lnTo>
                  <a:pt x="446820" y="1539541"/>
                </a:lnTo>
                <a:lnTo>
                  <a:pt x="504952" y="1566472"/>
                </a:lnTo>
                <a:lnTo>
                  <a:pt x="565445" y="1588977"/>
                </a:lnTo>
                <a:lnTo>
                  <a:pt x="628086" y="1606846"/>
                </a:lnTo>
                <a:lnTo>
                  <a:pt x="692662" y="1619869"/>
                </a:lnTo>
                <a:lnTo>
                  <a:pt x="758961" y="1627837"/>
                </a:lnTo>
                <a:lnTo>
                  <a:pt x="826769" y="1630540"/>
                </a:lnTo>
                <a:lnTo>
                  <a:pt x="894578" y="1627837"/>
                </a:lnTo>
                <a:lnTo>
                  <a:pt x="960877" y="1619869"/>
                </a:lnTo>
                <a:lnTo>
                  <a:pt x="1025453" y="1606846"/>
                </a:lnTo>
                <a:lnTo>
                  <a:pt x="1088094" y="1588977"/>
                </a:lnTo>
                <a:lnTo>
                  <a:pt x="1148587" y="1566472"/>
                </a:lnTo>
                <a:lnTo>
                  <a:pt x="1165591" y="1558594"/>
                </a:lnTo>
                <a:lnTo>
                  <a:pt x="823975" y="1558594"/>
                </a:lnTo>
                <a:lnTo>
                  <a:pt x="762012" y="1556116"/>
                </a:lnTo>
                <a:lnTo>
                  <a:pt x="701412" y="1548811"/>
                </a:lnTo>
                <a:lnTo>
                  <a:pt x="642371" y="1536873"/>
                </a:lnTo>
                <a:lnTo>
                  <a:pt x="585085" y="1520495"/>
                </a:lnTo>
                <a:lnTo>
                  <a:pt x="529750" y="1499870"/>
                </a:lnTo>
                <a:lnTo>
                  <a:pt x="476564" y="1475192"/>
                </a:lnTo>
                <a:lnTo>
                  <a:pt x="425721" y="1446655"/>
                </a:lnTo>
                <a:lnTo>
                  <a:pt x="377419" y="1414452"/>
                </a:lnTo>
                <a:lnTo>
                  <a:pt x="331853" y="1378777"/>
                </a:lnTo>
                <a:lnTo>
                  <a:pt x="289220" y="1339823"/>
                </a:lnTo>
                <a:lnTo>
                  <a:pt x="249716" y="1297783"/>
                </a:lnTo>
                <a:lnTo>
                  <a:pt x="213537" y="1252851"/>
                </a:lnTo>
                <a:lnTo>
                  <a:pt x="180879" y="1205221"/>
                </a:lnTo>
                <a:lnTo>
                  <a:pt x="151939" y="1155086"/>
                </a:lnTo>
                <a:lnTo>
                  <a:pt x="126913" y="1102639"/>
                </a:lnTo>
                <a:lnTo>
                  <a:pt x="105998" y="1048075"/>
                </a:lnTo>
                <a:lnTo>
                  <a:pt x="89388" y="991586"/>
                </a:lnTo>
                <a:lnTo>
                  <a:pt x="77281" y="933366"/>
                </a:lnTo>
                <a:lnTo>
                  <a:pt x="69873" y="873609"/>
                </a:lnTo>
                <a:lnTo>
                  <a:pt x="67360" y="812507"/>
                </a:lnTo>
                <a:lnTo>
                  <a:pt x="69873" y="751406"/>
                </a:lnTo>
                <a:lnTo>
                  <a:pt x="77281" y="691649"/>
                </a:lnTo>
                <a:lnTo>
                  <a:pt x="89388" y="633429"/>
                </a:lnTo>
                <a:lnTo>
                  <a:pt x="105998" y="576940"/>
                </a:lnTo>
                <a:lnTo>
                  <a:pt x="126913" y="522376"/>
                </a:lnTo>
                <a:lnTo>
                  <a:pt x="151939" y="469929"/>
                </a:lnTo>
                <a:lnTo>
                  <a:pt x="180879" y="419794"/>
                </a:lnTo>
                <a:lnTo>
                  <a:pt x="213537" y="372164"/>
                </a:lnTo>
                <a:lnTo>
                  <a:pt x="249716" y="327232"/>
                </a:lnTo>
                <a:lnTo>
                  <a:pt x="289220" y="285192"/>
                </a:lnTo>
                <a:lnTo>
                  <a:pt x="331853" y="246238"/>
                </a:lnTo>
                <a:lnTo>
                  <a:pt x="377419" y="210562"/>
                </a:lnTo>
                <a:lnTo>
                  <a:pt x="425721" y="178359"/>
                </a:lnTo>
                <a:lnTo>
                  <a:pt x="476564" y="149822"/>
                </a:lnTo>
                <a:lnTo>
                  <a:pt x="529750" y="125145"/>
                </a:lnTo>
                <a:lnTo>
                  <a:pt x="585085" y="104520"/>
                </a:lnTo>
                <a:lnTo>
                  <a:pt x="642371" y="88142"/>
                </a:lnTo>
                <a:lnTo>
                  <a:pt x="701412" y="76203"/>
                </a:lnTo>
                <a:lnTo>
                  <a:pt x="762012" y="68898"/>
                </a:lnTo>
                <a:lnTo>
                  <a:pt x="823975" y="66421"/>
                </a:lnTo>
                <a:lnTo>
                  <a:pt x="1153665" y="66421"/>
                </a:lnTo>
                <a:lnTo>
                  <a:pt x="1148587" y="64068"/>
                </a:lnTo>
                <a:lnTo>
                  <a:pt x="1088094" y="41563"/>
                </a:lnTo>
                <a:lnTo>
                  <a:pt x="1025453" y="23694"/>
                </a:lnTo>
                <a:lnTo>
                  <a:pt x="960877" y="10670"/>
                </a:lnTo>
                <a:lnTo>
                  <a:pt x="894578" y="2702"/>
                </a:lnTo>
                <a:lnTo>
                  <a:pt x="826769" y="0"/>
                </a:lnTo>
                <a:close/>
              </a:path>
              <a:path w="1653539" h="1630679">
                <a:moveTo>
                  <a:pt x="1153665" y="66421"/>
                </a:moveTo>
                <a:lnTo>
                  <a:pt x="823975" y="66421"/>
                </a:lnTo>
                <a:lnTo>
                  <a:pt x="885937" y="68898"/>
                </a:lnTo>
                <a:lnTo>
                  <a:pt x="946536" y="76203"/>
                </a:lnTo>
                <a:lnTo>
                  <a:pt x="1005575" y="88142"/>
                </a:lnTo>
                <a:lnTo>
                  <a:pt x="1062860" y="104520"/>
                </a:lnTo>
                <a:lnTo>
                  <a:pt x="1118193" y="125145"/>
                </a:lnTo>
                <a:lnTo>
                  <a:pt x="1171379" y="149822"/>
                </a:lnTo>
                <a:lnTo>
                  <a:pt x="1222221" y="178359"/>
                </a:lnTo>
                <a:lnTo>
                  <a:pt x="1270522" y="210562"/>
                </a:lnTo>
                <a:lnTo>
                  <a:pt x="1316088" y="246238"/>
                </a:lnTo>
                <a:lnTo>
                  <a:pt x="1358720" y="285192"/>
                </a:lnTo>
                <a:lnTo>
                  <a:pt x="1398224" y="327232"/>
                </a:lnTo>
                <a:lnTo>
                  <a:pt x="1434402" y="372164"/>
                </a:lnTo>
                <a:lnTo>
                  <a:pt x="1467060" y="419794"/>
                </a:lnTo>
                <a:lnTo>
                  <a:pt x="1495999" y="469929"/>
                </a:lnTo>
                <a:lnTo>
                  <a:pt x="1521025" y="522376"/>
                </a:lnTo>
                <a:lnTo>
                  <a:pt x="1541941" y="576940"/>
                </a:lnTo>
                <a:lnTo>
                  <a:pt x="1558550" y="633429"/>
                </a:lnTo>
                <a:lnTo>
                  <a:pt x="1570657" y="691649"/>
                </a:lnTo>
                <a:lnTo>
                  <a:pt x="1578065" y="751406"/>
                </a:lnTo>
                <a:lnTo>
                  <a:pt x="1580578" y="812507"/>
                </a:lnTo>
                <a:lnTo>
                  <a:pt x="1578065" y="873609"/>
                </a:lnTo>
                <a:lnTo>
                  <a:pt x="1570657" y="933366"/>
                </a:lnTo>
                <a:lnTo>
                  <a:pt x="1558550" y="991586"/>
                </a:lnTo>
                <a:lnTo>
                  <a:pt x="1541941" y="1048075"/>
                </a:lnTo>
                <a:lnTo>
                  <a:pt x="1521025" y="1102639"/>
                </a:lnTo>
                <a:lnTo>
                  <a:pt x="1495999" y="1155086"/>
                </a:lnTo>
                <a:lnTo>
                  <a:pt x="1467060" y="1205221"/>
                </a:lnTo>
                <a:lnTo>
                  <a:pt x="1434402" y="1252851"/>
                </a:lnTo>
                <a:lnTo>
                  <a:pt x="1398224" y="1297783"/>
                </a:lnTo>
                <a:lnTo>
                  <a:pt x="1358720" y="1339823"/>
                </a:lnTo>
                <a:lnTo>
                  <a:pt x="1316088" y="1378777"/>
                </a:lnTo>
                <a:lnTo>
                  <a:pt x="1270522" y="1414452"/>
                </a:lnTo>
                <a:lnTo>
                  <a:pt x="1222221" y="1446655"/>
                </a:lnTo>
                <a:lnTo>
                  <a:pt x="1171379" y="1475192"/>
                </a:lnTo>
                <a:lnTo>
                  <a:pt x="1118193" y="1499870"/>
                </a:lnTo>
                <a:lnTo>
                  <a:pt x="1062860" y="1520495"/>
                </a:lnTo>
                <a:lnTo>
                  <a:pt x="1005575" y="1536873"/>
                </a:lnTo>
                <a:lnTo>
                  <a:pt x="946536" y="1548811"/>
                </a:lnTo>
                <a:lnTo>
                  <a:pt x="885937" y="1556116"/>
                </a:lnTo>
                <a:lnTo>
                  <a:pt x="823975" y="1558594"/>
                </a:lnTo>
                <a:lnTo>
                  <a:pt x="1165591" y="1558594"/>
                </a:lnTo>
                <a:lnTo>
                  <a:pt x="1206719" y="1539541"/>
                </a:lnTo>
                <a:lnTo>
                  <a:pt x="1262278" y="1508393"/>
                </a:lnTo>
                <a:lnTo>
                  <a:pt x="1315051" y="1473240"/>
                </a:lnTo>
                <a:lnTo>
                  <a:pt x="1364824" y="1434290"/>
                </a:lnTo>
                <a:lnTo>
                  <a:pt x="1411385" y="1391753"/>
                </a:lnTo>
                <a:lnTo>
                  <a:pt x="1454522" y="1345839"/>
                </a:lnTo>
                <a:lnTo>
                  <a:pt x="1494022" y="1296758"/>
                </a:lnTo>
                <a:lnTo>
                  <a:pt x="1529671" y="1244720"/>
                </a:lnTo>
                <a:lnTo>
                  <a:pt x="1561258" y="1189935"/>
                </a:lnTo>
                <a:lnTo>
                  <a:pt x="1588568" y="1132611"/>
                </a:lnTo>
                <a:lnTo>
                  <a:pt x="1611391" y="1072961"/>
                </a:lnTo>
                <a:lnTo>
                  <a:pt x="1629512" y="1011192"/>
                </a:lnTo>
                <a:lnTo>
                  <a:pt x="1642719" y="947515"/>
                </a:lnTo>
                <a:lnTo>
                  <a:pt x="1650799" y="882140"/>
                </a:lnTo>
                <a:lnTo>
                  <a:pt x="1653539" y="815276"/>
                </a:lnTo>
                <a:lnTo>
                  <a:pt x="1650799" y="748411"/>
                </a:lnTo>
                <a:lnTo>
                  <a:pt x="1642719" y="683034"/>
                </a:lnTo>
                <a:lnTo>
                  <a:pt x="1629512" y="619355"/>
                </a:lnTo>
                <a:lnTo>
                  <a:pt x="1611391" y="557585"/>
                </a:lnTo>
                <a:lnTo>
                  <a:pt x="1588568" y="497933"/>
                </a:lnTo>
                <a:lnTo>
                  <a:pt x="1561258" y="440609"/>
                </a:lnTo>
                <a:lnTo>
                  <a:pt x="1529671" y="385823"/>
                </a:lnTo>
                <a:lnTo>
                  <a:pt x="1494022" y="333784"/>
                </a:lnTo>
                <a:lnTo>
                  <a:pt x="1454522" y="284702"/>
                </a:lnTo>
                <a:lnTo>
                  <a:pt x="1411385" y="238788"/>
                </a:lnTo>
                <a:lnTo>
                  <a:pt x="1364824" y="196251"/>
                </a:lnTo>
                <a:lnTo>
                  <a:pt x="1315051" y="157300"/>
                </a:lnTo>
                <a:lnTo>
                  <a:pt x="1262278" y="122146"/>
                </a:lnTo>
                <a:lnTo>
                  <a:pt x="1206719" y="90999"/>
                </a:lnTo>
                <a:lnTo>
                  <a:pt x="1153665" y="66421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3850358" y="1863726"/>
            <a:ext cx="1423670" cy="1403985"/>
          </a:xfrm>
          <a:custGeom>
            <a:avLst/>
            <a:gdLst/>
            <a:ahLst/>
            <a:cxnLst/>
            <a:rect l="l" t="t" r="r" b="b"/>
            <a:pathLst>
              <a:path w="1423670" h="1403985">
                <a:moveTo>
                  <a:pt x="711695" y="0"/>
                </a:moveTo>
                <a:lnTo>
                  <a:pt x="653410" y="2330"/>
                </a:lnTo>
                <a:lnTo>
                  <a:pt x="596407" y="9202"/>
                </a:lnTo>
                <a:lnTo>
                  <a:pt x="540871" y="20432"/>
                </a:lnTo>
                <a:lnTo>
                  <a:pt x="486985" y="35838"/>
                </a:lnTo>
                <a:lnTo>
                  <a:pt x="434936" y="55239"/>
                </a:lnTo>
                <a:lnTo>
                  <a:pt x="384907" y="78452"/>
                </a:lnTo>
                <a:lnTo>
                  <a:pt x="337083" y="105295"/>
                </a:lnTo>
                <a:lnTo>
                  <a:pt x="291648" y="135587"/>
                </a:lnTo>
                <a:lnTo>
                  <a:pt x="248788" y="169145"/>
                </a:lnTo>
                <a:lnTo>
                  <a:pt x="208686" y="205787"/>
                </a:lnTo>
                <a:lnTo>
                  <a:pt x="171527" y="245332"/>
                </a:lnTo>
                <a:lnTo>
                  <a:pt x="137496" y="287597"/>
                </a:lnTo>
                <a:lnTo>
                  <a:pt x="106778" y="332400"/>
                </a:lnTo>
                <a:lnTo>
                  <a:pt x="79556" y="379559"/>
                </a:lnTo>
                <a:lnTo>
                  <a:pt x="56016" y="428892"/>
                </a:lnTo>
                <a:lnTo>
                  <a:pt x="36343" y="480218"/>
                </a:lnTo>
                <a:lnTo>
                  <a:pt x="20719" y="533354"/>
                </a:lnTo>
                <a:lnTo>
                  <a:pt x="9331" y="588118"/>
                </a:lnTo>
                <a:lnTo>
                  <a:pt x="2363" y="644328"/>
                </a:lnTo>
                <a:lnTo>
                  <a:pt x="0" y="701802"/>
                </a:lnTo>
                <a:lnTo>
                  <a:pt x="2363" y="759275"/>
                </a:lnTo>
                <a:lnTo>
                  <a:pt x="9331" y="815485"/>
                </a:lnTo>
                <a:lnTo>
                  <a:pt x="20719" y="870249"/>
                </a:lnTo>
                <a:lnTo>
                  <a:pt x="36343" y="923385"/>
                </a:lnTo>
                <a:lnTo>
                  <a:pt x="56016" y="974711"/>
                </a:lnTo>
                <a:lnTo>
                  <a:pt x="79556" y="1024044"/>
                </a:lnTo>
                <a:lnTo>
                  <a:pt x="106778" y="1071203"/>
                </a:lnTo>
                <a:lnTo>
                  <a:pt x="137496" y="1116006"/>
                </a:lnTo>
                <a:lnTo>
                  <a:pt x="171527" y="1158271"/>
                </a:lnTo>
                <a:lnTo>
                  <a:pt x="208686" y="1197816"/>
                </a:lnTo>
                <a:lnTo>
                  <a:pt x="248788" y="1234458"/>
                </a:lnTo>
                <a:lnTo>
                  <a:pt x="291648" y="1268016"/>
                </a:lnTo>
                <a:lnTo>
                  <a:pt x="337083" y="1298308"/>
                </a:lnTo>
                <a:lnTo>
                  <a:pt x="384907" y="1325151"/>
                </a:lnTo>
                <a:lnTo>
                  <a:pt x="434936" y="1348364"/>
                </a:lnTo>
                <a:lnTo>
                  <a:pt x="486985" y="1367765"/>
                </a:lnTo>
                <a:lnTo>
                  <a:pt x="540871" y="1383171"/>
                </a:lnTo>
                <a:lnTo>
                  <a:pt x="596407" y="1394401"/>
                </a:lnTo>
                <a:lnTo>
                  <a:pt x="653410" y="1401273"/>
                </a:lnTo>
                <a:lnTo>
                  <a:pt x="711695" y="1403604"/>
                </a:lnTo>
                <a:lnTo>
                  <a:pt x="769980" y="1401273"/>
                </a:lnTo>
                <a:lnTo>
                  <a:pt x="826983" y="1394401"/>
                </a:lnTo>
                <a:lnTo>
                  <a:pt x="882519" y="1383171"/>
                </a:lnTo>
                <a:lnTo>
                  <a:pt x="936404" y="1367765"/>
                </a:lnTo>
                <a:lnTo>
                  <a:pt x="988454" y="1348364"/>
                </a:lnTo>
                <a:lnTo>
                  <a:pt x="1038483" y="1325151"/>
                </a:lnTo>
                <a:lnTo>
                  <a:pt x="1086307" y="1298308"/>
                </a:lnTo>
                <a:lnTo>
                  <a:pt x="1131741" y="1268016"/>
                </a:lnTo>
                <a:lnTo>
                  <a:pt x="1174602" y="1234458"/>
                </a:lnTo>
                <a:lnTo>
                  <a:pt x="1214704" y="1197816"/>
                </a:lnTo>
                <a:lnTo>
                  <a:pt x="1251862" y="1158271"/>
                </a:lnTo>
                <a:lnTo>
                  <a:pt x="1285893" y="1116006"/>
                </a:lnTo>
                <a:lnTo>
                  <a:pt x="1316612" y="1071203"/>
                </a:lnTo>
                <a:lnTo>
                  <a:pt x="1343833" y="1024044"/>
                </a:lnTo>
                <a:lnTo>
                  <a:pt x="1367373" y="974711"/>
                </a:lnTo>
                <a:lnTo>
                  <a:pt x="1387047" y="923385"/>
                </a:lnTo>
                <a:lnTo>
                  <a:pt x="1402670" y="870249"/>
                </a:lnTo>
                <a:lnTo>
                  <a:pt x="1414058" y="815485"/>
                </a:lnTo>
                <a:lnTo>
                  <a:pt x="1421026" y="759275"/>
                </a:lnTo>
                <a:lnTo>
                  <a:pt x="1423390" y="701802"/>
                </a:lnTo>
                <a:lnTo>
                  <a:pt x="1421026" y="644328"/>
                </a:lnTo>
                <a:lnTo>
                  <a:pt x="1414058" y="588118"/>
                </a:lnTo>
                <a:lnTo>
                  <a:pt x="1402670" y="533354"/>
                </a:lnTo>
                <a:lnTo>
                  <a:pt x="1387047" y="480218"/>
                </a:lnTo>
                <a:lnTo>
                  <a:pt x="1367373" y="428892"/>
                </a:lnTo>
                <a:lnTo>
                  <a:pt x="1343833" y="379559"/>
                </a:lnTo>
                <a:lnTo>
                  <a:pt x="1316612" y="332400"/>
                </a:lnTo>
                <a:lnTo>
                  <a:pt x="1285893" y="287597"/>
                </a:lnTo>
                <a:lnTo>
                  <a:pt x="1251862" y="245332"/>
                </a:lnTo>
                <a:lnTo>
                  <a:pt x="1214704" y="205787"/>
                </a:lnTo>
                <a:lnTo>
                  <a:pt x="1174602" y="169145"/>
                </a:lnTo>
                <a:lnTo>
                  <a:pt x="1131741" y="135587"/>
                </a:lnTo>
                <a:lnTo>
                  <a:pt x="1086307" y="105295"/>
                </a:lnTo>
                <a:lnTo>
                  <a:pt x="1038483" y="78452"/>
                </a:lnTo>
                <a:lnTo>
                  <a:pt x="988454" y="55239"/>
                </a:lnTo>
                <a:lnTo>
                  <a:pt x="936404" y="35838"/>
                </a:lnTo>
                <a:lnTo>
                  <a:pt x="882519" y="20432"/>
                </a:lnTo>
                <a:lnTo>
                  <a:pt x="826983" y="9202"/>
                </a:lnTo>
                <a:lnTo>
                  <a:pt x="769980" y="2330"/>
                </a:lnTo>
                <a:lnTo>
                  <a:pt x="711695" y="0"/>
                </a:lnTo>
                <a:close/>
              </a:path>
            </a:pathLst>
          </a:custGeom>
          <a:solidFill>
            <a:srgbClr val="229999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3850358" y="1863721"/>
            <a:ext cx="1423670" cy="1403985"/>
          </a:xfrm>
          <a:custGeom>
            <a:avLst/>
            <a:gdLst/>
            <a:ahLst/>
            <a:cxnLst/>
            <a:rect l="l" t="t" r="r" b="b"/>
            <a:pathLst>
              <a:path w="1423670" h="1403985">
                <a:moveTo>
                  <a:pt x="711695" y="0"/>
                </a:moveTo>
                <a:lnTo>
                  <a:pt x="653410" y="2330"/>
                </a:lnTo>
                <a:lnTo>
                  <a:pt x="596407" y="9202"/>
                </a:lnTo>
                <a:lnTo>
                  <a:pt x="540871" y="20432"/>
                </a:lnTo>
                <a:lnTo>
                  <a:pt x="486985" y="35838"/>
                </a:lnTo>
                <a:lnTo>
                  <a:pt x="434936" y="55239"/>
                </a:lnTo>
                <a:lnTo>
                  <a:pt x="384907" y="78452"/>
                </a:lnTo>
                <a:lnTo>
                  <a:pt x="337083" y="105295"/>
                </a:lnTo>
                <a:lnTo>
                  <a:pt x="291648" y="135587"/>
                </a:lnTo>
                <a:lnTo>
                  <a:pt x="248788" y="169145"/>
                </a:lnTo>
                <a:lnTo>
                  <a:pt x="208686" y="205787"/>
                </a:lnTo>
                <a:lnTo>
                  <a:pt x="171527" y="245332"/>
                </a:lnTo>
                <a:lnTo>
                  <a:pt x="137496" y="287597"/>
                </a:lnTo>
                <a:lnTo>
                  <a:pt x="106778" y="332400"/>
                </a:lnTo>
                <a:lnTo>
                  <a:pt x="79556" y="379559"/>
                </a:lnTo>
                <a:lnTo>
                  <a:pt x="56016" y="428892"/>
                </a:lnTo>
                <a:lnTo>
                  <a:pt x="36343" y="480218"/>
                </a:lnTo>
                <a:lnTo>
                  <a:pt x="20719" y="533354"/>
                </a:lnTo>
                <a:lnTo>
                  <a:pt x="9331" y="588118"/>
                </a:lnTo>
                <a:lnTo>
                  <a:pt x="2363" y="644328"/>
                </a:lnTo>
                <a:lnTo>
                  <a:pt x="0" y="701802"/>
                </a:lnTo>
                <a:lnTo>
                  <a:pt x="2363" y="759277"/>
                </a:lnTo>
                <a:lnTo>
                  <a:pt x="9331" y="815489"/>
                </a:lnTo>
                <a:lnTo>
                  <a:pt x="20719" y="870253"/>
                </a:lnTo>
                <a:lnTo>
                  <a:pt x="36343" y="923390"/>
                </a:lnTo>
                <a:lnTo>
                  <a:pt x="56016" y="974716"/>
                </a:lnTo>
                <a:lnTo>
                  <a:pt x="79556" y="1024050"/>
                </a:lnTo>
                <a:lnTo>
                  <a:pt x="106778" y="1071209"/>
                </a:lnTo>
                <a:lnTo>
                  <a:pt x="137496" y="1116012"/>
                </a:lnTo>
                <a:lnTo>
                  <a:pt x="171527" y="1158276"/>
                </a:lnTo>
                <a:lnTo>
                  <a:pt x="208686" y="1197821"/>
                </a:lnTo>
                <a:lnTo>
                  <a:pt x="248788" y="1234462"/>
                </a:lnTo>
                <a:lnTo>
                  <a:pt x="291648" y="1268020"/>
                </a:lnTo>
                <a:lnTo>
                  <a:pt x="337083" y="1298311"/>
                </a:lnTo>
                <a:lnTo>
                  <a:pt x="384907" y="1325154"/>
                </a:lnTo>
                <a:lnTo>
                  <a:pt x="434936" y="1348366"/>
                </a:lnTo>
                <a:lnTo>
                  <a:pt x="486985" y="1367766"/>
                </a:lnTo>
                <a:lnTo>
                  <a:pt x="540871" y="1383172"/>
                </a:lnTo>
                <a:lnTo>
                  <a:pt x="596407" y="1394402"/>
                </a:lnTo>
                <a:lnTo>
                  <a:pt x="653410" y="1401273"/>
                </a:lnTo>
                <a:lnTo>
                  <a:pt x="711695" y="1403604"/>
                </a:lnTo>
                <a:lnTo>
                  <a:pt x="769980" y="1401273"/>
                </a:lnTo>
                <a:lnTo>
                  <a:pt x="826983" y="1394402"/>
                </a:lnTo>
                <a:lnTo>
                  <a:pt x="882519" y="1383172"/>
                </a:lnTo>
                <a:lnTo>
                  <a:pt x="936404" y="1367766"/>
                </a:lnTo>
                <a:lnTo>
                  <a:pt x="988454" y="1348366"/>
                </a:lnTo>
                <a:lnTo>
                  <a:pt x="1038483" y="1325154"/>
                </a:lnTo>
                <a:lnTo>
                  <a:pt x="1086307" y="1298311"/>
                </a:lnTo>
                <a:lnTo>
                  <a:pt x="1131741" y="1268020"/>
                </a:lnTo>
                <a:lnTo>
                  <a:pt x="1174602" y="1234462"/>
                </a:lnTo>
                <a:lnTo>
                  <a:pt x="1214704" y="1197821"/>
                </a:lnTo>
                <a:lnTo>
                  <a:pt x="1251862" y="1158276"/>
                </a:lnTo>
                <a:lnTo>
                  <a:pt x="1285893" y="1116012"/>
                </a:lnTo>
                <a:lnTo>
                  <a:pt x="1316612" y="1071209"/>
                </a:lnTo>
                <a:lnTo>
                  <a:pt x="1343833" y="1024050"/>
                </a:lnTo>
                <a:lnTo>
                  <a:pt x="1367373" y="974716"/>
                </a:lnTo>
                <a:lnTo>
                  <a:pt x="1387047" y="923390"/>
                </a:lnTo>
                <a:lnTo>
                  <a:pt x="1402670" y="870253"/>
                </a:lnTo>
                <a:lnTo>
                  <a:pt x="1414058" y="815489"/>
                </a:lnTo>
                <a:lnTo>
                  <a:pt x="1421026" y="759277"/>
                </a:lnTo>
                <a:lnTo>
                  <a:pt x="1423390" y="701802"/>
                </a:lnTo>
                <a:lnTo>
                  <a:pt x="1421026" y="644328"/>
                </a:lnTo>
                <a:lnTo>
                  <a:pt x="1414058" y="588118"/>
                </a:lnTo>
                <a:lnTo>
                  <a:pt x="1402670" y="533354"/>
                </a:lnTo>
                <a:lnTo>
                  <a:pt x="1387047" y="480218"/>
                </a:lnTo>
                <a:lnTo>
                  <a:pt x="1367373" y="428892"/>
                </a:lnTo>
                <a:lnTo>
                  <a:pt x="1343833" y="379559"/>
                </a:lnTo>
                <a:lnTo>
                  <a:pt x="1316612" y="332400"/>
                </a:lnTo>
                <a:lnTo>
                  <a:pt x="1285893" y="287597"/>
                </a:lnTo>
                <a:lnTo>
                  <a:pt x="1251862" y="245332"/>
                </a:lnTo>
                <a:lnTo>
                  <a:pt x="1214704" y="205787"/>
                </a:lnTo>
                <a:lnTo>
                  <a:pt x="1174602" y="169145"/>
                </a:lnTo>
                <a:lnTo>
                  <a:pt x="1131741" y="135587"/>
                </a:lnTo>
                <a:lnTo>
                  <a:pt x="1086307" y="105295"/>
                </a:lnTo>
                <a:lnTo>
                  <a:pt x="1038483" y="78452"/>
                </a:lnTo>
                <a:lnTo>
                  <a:pt x="988454" y="55239"/>
                </a:lnTo>
                <a:lnTo>
                  <a:pt x="936404" y="35838"/>
                </a:lnTo>
                <a:lnTo>
                  <a:pt x="882519" y="20432"/>
                </a:lnTo>
                <a:lnTo>
                  <a:pt x="826983" y="9202"/>
                </a:lnTo>
                <a:lnTo>
                  <a:pt x="769980" y="2330"/>
                </a:lnTo>
                <a:lnTo>
                  <a:pt x="711695" y="0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4349516" y="2833546"/>
            <a:ext cx="424180" cy="148590"/>
          </a:xfrm>
          <a:custGeom>
            <a:avLst/>
            <a:gdLst/>
            <a:ahLst/>
            <a:cxnLst/>
            <a:rect l="l" t="t" r="r" b="b"/>
            <a:pathLst>
              <a:path w="424179" h="148589">
                <a:moveTo>
                  <a:pt x="92971" y="1242"/>
                </a:moveTo>
                <a:lnTo>
                  <a:pt x="41196" y="15132"/>
                </a:lnTo>
                <a:lnTo>
                  <a:pt x="9318" y="37185"/>
                </a:lnTo>
                <a:lnTo>
                  <a:pt x="0" y="54916"/>
                </a:lnTo>
                <a:lnTo>
                  <a:pt x="696" y="63774"/>
                </a:lnTo>
                <a:lnTo>
                  <a:pt x="27392" y="102803"/>
                </a:lnTo>
                <a:lnTo>
                  <a:pt x="72283" y="126474"/>
                </a:lnTo>
                <a:lnTo>
                  <a:pt x="116651" y="138955"/>
                </a:lnTo>
                <a:lnTo>
                  <a:pt x="168029" y="146295"/>
                </a:lnTo>
                <a:lnTo>
                  <a:pt x="205214" y="148058"/>
                </a:lnTo>
                <a:lnTo>
                  <a:pt x="225006" y="147734"/>
                </a:lnTo>
                <a:lnTo>
                  <a:pt x="280758" y="143019"/>
                </a:lnTo>
                <a:lnTo>
                  <a:pt x="329743" y="133272"/>
                </a:lnTo>
                <a:lnTo>
                  <a:pt x="357662" y="124394"/>
                </a:lnTo>
                <a:lnTo>
                  <a:pt x="216104" y="124394"/>
                </a:lnTo>
                <a:lnTo>
                  <a:pt x="196408" y="123945"/>
                </a:lnTo>
                <a:lnTo>
                  <a:pt x="142684" y="117566"/>
                </a:lnTo>
                <a:lnTo>
                  <a:pt x="99551" y="104756"/>
                </a:lnTo>
                <a:lnTo>
                  <a:pt x="64168" y="80154"/>
                </a:lnTo>
                <a:lnTo>
                  <a:pt x="58139" y="65587"/>
                </a:lnTo>
                <a:lnTo>
                  <a:pt x="59791" y="55572"/>
                </a:lnTo>
                <a:lnTo>
                  <a:pt x="98742" y="21076"/>
                </a:lnTo>
                <a:lnTo>
                  <a:pt x="99420" y="10060"/>
                </a:lnTo>
                <a:lnTo>
                  <a:pt x="92971" y="1242"/>
                </a:lnTo>
                <a:close/>
              </a:path>
              <a:path w="424179" h="148589">
                <a:moveTo>
                  <a:pt x="354915" y="0"/>
                </a:moveTo>
                <a:lnTo>
                  <a:pt x="344766" y="7463"/>
                </a:lnTo>
                <a:lnTo>
                  <a:pt x="334120" y="14361"/>
                </a:lnTo>
                <a:lnTo>
                  <a:pt x="343906" y="25482"/>
                </a:lnTo>
                <a:lnTo>
                  <a:pt x="352994" y="36219"/>
                </a:lnTo>
                <a:lnTo>
                  <a:pt x="360167" y="46679"/>
                </a:lnTo>
                <a:lnTo>
                  <a:pt x="364373" y="57212"/>
                </a:lnTo>
                <a:lnTo>
                  <a:pt x="363350" y="65978"/>
                </a:lnTo>
                <a:lnTo>
                  <a:pt x="338276" y="96113"/>
                </a:lnTo>
                <a:lnTo>
                  <a:pt x="301301" y="112417"/>
                </a:lnTo>
                <a:lnTo>
                  <a:pt x="252891" y="122123"/>
                </a:lnTo>
                <a:lnTo>
                  <a:pt x="216104" y="124394"/>
                </a:lnTo>
                <a:lnTo>
                  <a:pt x="357662" y="124394"/>
                </a:lnTo>
                <a:lnTo>
                  <a:pt x="400565" y="101672"/>
                </a:lnTo>
                <a:lnTo>
                  <a:pt x="423792" y="66561"/>
                </a:lnTo>
                <a:lnTo>
                  <a:pt x="422489" y="55572"/>
                </a:lnTo>
                <a:lnTo>
                  <a:pt x="392196" y="18220"/>
                </a:lnTo>
                <a:lnTo>
                  <a:pt x="364146" y="3617"/>
                </a:lnTo>
                <a:lnTo>
                  <a:pt x="354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4136082" y="2154933"/>
            <a:ext cx="857885" cy="607695"/>
          </a:xfrm>
          <a:custGeom>
            <a:avLst/>
            <a:gdLst/>
            <a:ahLst/>
            <a:cxnLst/>
            <a:rect l="l" t="t" r="r" b="b"/>
            <a:pathLst>
              <a:path w="857885" h="607695">
                <a:moveTo>
                  <a:pt x="857542" y="0"/>
                </a:moveTo>
                <a:lnTo>
                  <a:pt x="0" y="0"/>
                </a:lnTo>
                <a:lnTo>
                  <a:pt x="0" y="594499"/>
                </a:lnTo>
                <a:lnTo>
                  <a:pt x="299313" y="607402"/>
                </a:lnTo>
                <a:lnTo>
                  <a:pt x="299313" y="589470"/>
                </a:lnTo>
                <a:lnTo>
                  <a:pt x="857542" y="589470"/>
                </a:lnTo>
                <a:lnTo>
                  <a:pt x="857542" y="578383"/>
                </a:lnTo>
                <a:lnTo>
                  <a:pt x="428713" y="578383"/>
                </a:lnTo>
                <a:lnTo>
                  <a:pt x="414855" y="575309"/>
                </a:lnTo>
                <a:lnTo>
                  <a:pt x="403927" y="567005"/>
                </a:lnTo>
                <a:lnTo>
                  <a:pt x="397338" y="554847"/>
                </a:lnTo>
                <a:lnTo>
                  <a:pt x="398915" y="537724"/>
                </a:lnTo>
                <a:lnTo>
                  <a:pt x="404810" y="524947"/>
                </a:lnTo>
                <a:lnTo>
                  <a:pt x="414037" y="516680"/>
                </a:lnTo>
                <a:lnTo>
                  <a:pt x="425609" y="513088"/>
                </a:lnTo>
                <a:lnTo>
                  <a:pt x="857542" y="513088"/>
                </a:lnTo>
                <a:lnTo>
                  <a:pt x="857542" y="489178"/>
                </a:lnTo>
                <a:lnTo>
                  <a:pt x="53086" y="489178"/>
                </a:lnTo>
                <a:lnTo>
                  <a:pt x="53086" y="57746"/>
                </a:lnTo>
                <a:lnTo>
                  <a:pt x="857542" y="57746"/>
                </a:lnTo>
                <a:lnTo>
                  <a:pt x="857542" y="0"/>
                </a:lnTo>
                <a:close/>
              </a:path>
              <a:path w="857885" h="607695">
                <a:moveTo>
                  <a:pt x="857542" y="589470"/>
                </a:moveTo>
                <a:lnTo>
                  <a:pt x="547014" y="589470"/>
                </a:lnTo>
                <a:lnTo>
                  <a:pt x="547014" y="607402"/>
                </a:lnTo>
                <a:lnTo>
                  <a:pt x="857542" y="594499"/>
                </a:lnTo>
                <a:lnTo>
                  <a:pt x="857542" y="589470"/>
                </a:lnTo>
                <a:close/>
              </a:path>
              <a:path w="857885" h="607695">
                <a:moveTo>
                  <a:pt x="857542" y="513088"/>
                </a:moveTo>
                <a:lnTo>
                  <a:pt x="425609" y="513088"/>
                </a:lnTo>
                <a:lnTo>
                  <a:pt x="440781" y="515794"/>
                </a:lnTo>
                <a:lnTo>
                  <a:pt x="452350" y="523337"/>
                </a:lnTo>
                <a:lnTo>
                  <a:pt x="459496" y="534506"/>
                </a:lnTo>
                <a:lnTo>
                  <a:pt x="458445" y="552183"/>
                </a:lnTo>
                <a:lnTo>
                  <a:pt x="453191" y="565317"/>
                </a:lnTo>
                <a:lnTo>
                  <a:pt x="444631" y="573922"/>
                </a:lnTo>
                <a:lnTo>
                  <a:pt x="433663" y="578010"/>
                </a:lnTo>
                <a:lnTo>
                  <a:pt x="428713" y="578383"/>
                </a:lnTo>
                <a:lnTo>
                  <a:pt x="857542" y="578383"/>
                </a:lnTo>
                <a:lnTo>
                  <a:pt x="857542" y="513088"/>
                </a:lnTo>
                <a:close/>
              </a:path>
              <a:path w="857885" h="607695">
                <a:moveTo>
                  <a:pt x="857542" y="57746"/>
                </a:moveTo>
                <a:lnTo>
                  <a:pt x="804291" y="57746"/>
                </a:lnTo>
                <a:lnTo>
                  <a:pt x="804291" y="489178"/>
                </a:lnTo>
                <a:lnTo>
                  <a:pt x="857542" y="489178"/>
                </a:lnTo>
                <a:lnTo>
                  <a:pt x="857542" y="5774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4453684" y="2757599"/>
            <a:ext cx="215265" cy="104139"/>
          </a:xfrm>
          <a:custGeom>
            <a:avLst/>
            <a:gdLst/>
            <a:ahLst/>
            <a:cxnLst/>
            <a:rect l="l" t="t" r="r" b="b"/>
            <a:pathLst>
              <a:path w="215264" h="104139">
                <a:moveTo>
                  <a:pt x="214820" y="0"/>
                </a:moveTo>
                <a:lnTo>
                  <a:pt x="0" y="368"/>
                </a:lnTo>
                <a:lnTo>
                  <a:pt x="45478" y="103771"/>
                </a:lnTo>
                <a:lnTo>
                  <a:pt x="176872" y="103771"/>
                </a:lnTo>
                <a:lnTo>
                  <a:pt x="21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4178770" y="2226038"/>
            <a:ext cx="7301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&lt;title tag&gt;</a:t>
            </a:r>
            <a:endParaRPr sz="1000" dirty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">
              <a:lnSpc>
                <a:spcPct val="100000"/>
              </a:lnSpc>
            </a:pPr>
            <a:r>
              <a:rPr sz="1000" i="1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&lt;/a&gt;</a:t>
            </a:r>
            <a:endParaRPr sz="1000" dirty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7"/>
          <p:cNvSpPr/>
          <p:nvPr/>
        </p:nvSpPr>
        <p:spPr>
          <a:xfrm>
            <a:off x="3024032" y="1457639"/>
            <a:ext cx="0" cy="2221865"/>
          </a:xfrm>
          <a:custGeom>
            <a:avLst/>
            <a:gdLst/>
            <a:ahLst/>
            <a:cxnLst/>
            <a:rect l="l" t="t" r="r" b="b"/>
            <a:pathLst>
              <a:path h="2221865">
                <a:moveTo>
                  <a:pt x="0" y="0"/>
                </a:moveTo>
                <a:lnTo>
                  <a:pt x="0" y="2221306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119968" y="1457639"/>
            <a:ext cx="0" cy="2221865"/>
          </a:xfrm>
          <a:custGeom>
            <a:avLst/>
            <a:gdLst/>
            <a:ahLst/>
            <a:cxnLst/>
            <a:rect l="l" t="t" r="r" b="b"/>
            <a:pathLst>
              <a:path h="2221865">
                <a:moveTo>
                  <a:pt x="0" y="0"/>
                </a:moveTo>
                <a:lnTo>
                  <a:pt x="0" y="2221306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596304" y="3817828"/>
            <a:ext cx="21456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0" marR="5080" indent="-699135" algn="ctr">
              <a:lnSpc>
                <a:spcPct val="100000"/>
              </a:lnSpc>
            </a:pPr>
            <a:r>
              <a:rPr sz="1600" spc="-1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600" spc="-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people can </a:t>
            </a:r>
            <a:r>
              <a:rPr sz="1600" spc="-2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endParaRPr lang="en-US" sz="1600" dirty="0" smtClean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marR="5080" indent="-699135" algn="ctr">
              <a:lnSpc>
                <a:spcPct val="100000"/>
              </a:lnSpc>
            </a:pPr>
            <a:r>
              <a:rPr sz="16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600" spc="-15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si</a:t>
            </a:r>
            <a:r>
              <a:rPr sz="1600" spc="-1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object 30"/>
          <p:cNvSpPr txBox="1"/>
          <p:nvPr/>
        </p:nvSpPr>
        <p:spPr>
          <a:xfrm>
            <a:off x="3486986" y="3818432"/>
            <a:ext cx="224345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500" spc="-2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itle tag</a:t>
            </a:r>
            <a:r>
              <a:rPr sz="1500" spc="-2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 descriptions</a:t>
            </a:r>
          </a:p>
        </p:txBody>
      </p:sp>
      <p:sp>
        <p:nvSpPr>
          <p:cNvPr id="30" name="object 31"/>
          <p:cNvSpPr txBox="1"/>
          <p:nvPr/>
        </p:nvSpPr>
        <p:spPr>
          <a:xfrm>
            <a:off x="6553200" y="3818242"/>
            <a:ext cx="213614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 algn="ctr">
              <a:lnSpc>
                <a:spcPct val="100000"/>
              </a:lnSpc>
            </a:pPr>
            <a:r>
              <a:rPr sz="1500" spc="-1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5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lacing the 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</a:t>
            </a:r>
            <a:r>
              <a:rPr sz="1500" spc="-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500" dirty="0" smtClean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080" indent="-273685" algn="ctr">
              <a:lnSpc>
                <a:spcPct val="100000"/>
              </a:lnSpc>
            </a:pP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sz="1500" spc="1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500" spc="-1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spc="-1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</a:t>
            </a:r>
            <a:r>
              <a:rPr sz="1500" dirty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sz="1500" spc="-1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endParaRPr lang="en-US" sz="1500" dirty="0" smtClean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080" indent="-273685" algn="ctr">
              <a:lnSpc>
                <a:spcPct val="100000"/>
              </a:lnSpc>
            </a:pPr>
            <a:r>
              <a:rPr sz="1500" spc="-1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spc="-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spc="-1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500" spc="-5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dirty="0" smtClean="0">
                <a:solidFill>
                  <a:srgbClr val="7A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1500" dirty="0">
              <a:solidFill>
                <a:srgbClr val="7A7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3"/>
          <p:cNvSpPr/>
          <p:nvPr/>
        </p:nvSpPr>
        <p:spPr>
          <a:xfrm>
            <a:off x="7141581" y="1992918"/>
            <a:ext cx="901065" cy="1020444"/>
          </a:xfrm>
          <a:custGeom>
            <a:avLst/>
            <a:gdLst/>
            <a:ahLst/>
            <a:cxnLst/>
            <a:rect l="l" t="t" r="r" b="b"/>
            <a:pathLst>
              <a:path w="901065" h="1020445">
                <a:moveTo>
                  <a:pt x="607546" y="521439"/>
                </a:moveTo>
                <a:lnTo>
                  <a:pt x="386394" y="521439"/>
                </a:lnTo>
                <a:lnTo>
                  <a:pt x="796990" y="1013926"/>
                </a:lnTo>
                <a:lnTo>
                  <a:pt x="821903" y="1017602"/>
                </a:lnTo>
                <a:lnTo>
                  <a:pt x="838742" y="1019648"/>
                </a:lnTo>
                <a:lnTo>
                  <a:pt x="849701" y="1019980"/>
                </a:lnTo>
                <a:lnTo>
                  <a:pt x="856975" y="1018513"/>
                </a:lnTo>
                <a:lnTo>
                  <a:pt x="880626" y="973489"/>
                </a:lnTo>
                <a:lnTo>
                  <a:pt x="891771" y="925166"/>
                </a:lnTo>
                <a:lnTo>
                  <a:pt x="899245" y="883415"/>
                </a:lnTo>
                <a:lnTo>
                  <a:pt x="900650" y="874257"/>
                </a:lnTo>
                <a:lnTo>
                  <a:pt x="607546" y="521439"/>
                </a:lnTo>
                <a:close/>
              </a:path>
              <a:path w="901065" h="1020445">
                <a:moveTo>
                  <a:pt x="595143" y="506510"/>
                </a:moveTo>
                <a:lnTo>
                  <a:pt x="349797" y="506510"/>
                </a:lnTo>
                <a:lnTo>
                  <a:pt x="361848" y="520368"/>
                </a:lnTo>
                <a:lnTo>
                  <a:pt x="369816" y="526708"/>
                </a:lnTo>
                <a:lnTo>
                  <a:pt x="376925" y="526682"/>
                </a:lnTo>
                <a:lnTo>
                  <a:pt x="386394" y="521439"/>
                </a:lnTo>
                <a:lnTo>
                  <a:pt x="607546" y="521439"/>
                </a:lnTo>
                <a:lnTo>
                  <a:pt x="595143" y="506510"/>
                </a:lnTo>
                <a:close/>
              </a:path>
              <a:path w="901065" h="1020445">
                <a:moveTo>
                  <a:pt x="305797" y="0"/>
                </a:moveTo>
                <a:lnTo>
                  <a:pt x="250051" y="7309"/>
                </a:lnTo>
                <a:lnTo>
                  <a:pt x="212434" y="20509"/>
                </a:lnTo>
                <a:lnTo>
                  <a:pt x="174716" y="40587"/>
                </a:lnTo>
                <a:lnTo>
                  <a:pt x="137123" y="67725"/>
                </a:lnTo>
                <a:lnTo>
                  <a:pt x="94807" y="105549"/>
                </a:lnTo>
                <a:lnTo>
                  <a:pt x="60398" y="143076"/>
                </a:lnTo>
                <a:lnTo>
                  <a:pt x="33803" y="180363"/>
                </a:lnTo>
                <a:lnTo>
                  <a:pt x="14933" y="217465"/>
                </a:lnTo>
                <a:lnTo>
                  <a:pt x="3695" y="254438"/>
                </a:lnTo>
                <a:lnTo>
                  <a:pt x="0" y="291336"/>
                </a:lnTo>
                <a:lnTo>
                  <a:pt x="951" y="309776"/>
                </a:lnTo>
                <a:lnTo>
                  <a:pt x="14870" y="365134"/>
                </a:lnTo>
                <a:lnTo>
                  <a:pt x="33253" y="402144"/>
                </a:lnTo>
                <a:lnTo>
                  <a:pt x="58815" y="439302"/>
                </a:lnTo>
                <a:lnTo>
                  <a:pt x="89495" y="471584"/>
                </a:lnTo>
                <a:lnTo>
                  <a:pt x="122594" y="494767"/>
                </a:lnTo>
                <a:lnTo>
                  <a:pt x="174507" y="515287"/>
                </a:lnTo>
                <a:lnTo>
                  <a:pt x="226018" y="522546"/>
                </a:lnTo>
                <a:lnTo>
                  <a:pt x="242493" y="522766"/>
                </a:lnTo>
                <a:lnTo>
                  <a:pt x="258404" y="522154"/>
                </a:lnTo>
                <a:lnTo>
                  <a:pt x="301454" y="516924"/>
                </a:lnTo>
                <a:lnTo>
                  <a:pt x="349797" y="506510"/>
                </a:lnTo>
                <a:lnTo>
                  <a:pt x="595143" y="506510"/>
                </a:lnTo>
                <a:lnTo>
                  <a:pt x="566942" y="472563"/>
                </a:lnTo>
                <a:lnTo>
                  <a:pt x="577316" y="455763"/>
                </a:lnTo>
                <a:lnTo>
                  <a:pt x="586110" y="441244"/>
                </a:lnTo>
                <a:lnTo>
                  <a:pt x="593237" y="428871"/>
                </a:lnTo>
                <a:lnTo>
                  <a:pt x="598612" y="418510"/>
                </a:lnTo>
                <a:lnTo>
                  <a:pt x="602149" y="410027"/>
                </a:lnTo>
                <a:lnTo>
                  <a:pt x="603764" y="403287"/>
                </a:lnTo>
                <a:lnTo>
                  <a:pt x="603370" y="398156"/>
                </a:lnTo>
                <a:lnTo>
                  <a:pt x="601893" y="395985"/>
                </a:lnTo>
                <a:lnTo>
                  <a:pt x="537198" y="395985"/>
                </a:lnTo>
                <a:lnTo>
                  <a:pt x="493625" y="367407"/>
                </a:lnTo>
                <a:lnTo>
                  <a:pt x="519841" y="321999"/>
                </a:lnTo>
                <a:lnTo>
                  <a:pt x="540219" y="284968"/>
                </a:lnTo>
                <a:lnTo>
                  <a:pt x="549475" y="266297"/>
                </a:lnTo>
                <a:lnTo>
                  <a:pt x="223402" y="266297"/>
                </a:lnTo>
                <a:lnTo>
                  <a:pt x="211384" y="266147"/>
                </a:lnTo>
                <a:lnTo>
                  <a:pt x="169033" y="246400"/>
                </a:lnTo>
                <a:lnTo>
                  <a:pt x="150699" y="201694"/>
                </a:lnTo>
                <a:lnTo>
                  <a:pt x="150987" y="190053"/>
                </a:lnTo>
                <a:lnTo>
                  <a:pt x="170177" y="147464"/>
                </a:lnTo>
                <a:lnTo>
                  <a:pt x="206440" y="125963"/>
                </a:lnTo>
                <a:lnTo>
                  <a:pt x="230312" y="121493"/>
                </a:lnTo>
                <a:lnTo>
                  <a:pt x="518462" y="121493"/>
                </a:lnTo>
                <a:lnTo>
                  <a:pt x="505807" y="107412"/>
                </a:lnTo>
                <a:lnTo>
                  <a:pt x="476605" y="76375"/>
                </a:lnTo>
                <a:lnTo>
                  <a:pt x="445115" y="49379"/>
                </a:lnTo>
                <a:lnTo>
                  <a:pt x="412064" y="28058"/>
                </a:lnTo>
                <a:lnTo>
                  <a:pt x="360055" y="7124"/>
                </a:lnTo>
                <a:lnTo>
                  <a:pt x="324086" y="801"/>
                </a:lnTo>
                <a:lnTo>
                  <a:pt x="305797" y="0"/>
                </a:lnTo>
                <a:close/>
              </a:path>
              <a:path w="901065" h="1020445">
                <a:moveTo>
                  <a:pt x="580001" y="391028"/>
                </a:moveTo>
                <a:lnTo>
                  <a:pt x="568283" y="391923"/>
                </a:lnTo>
                <a:lnTo>
                  <a:pt x="554044" y="393620"/>
                </a:lnTo>
                <a:lnTo>
                  <a:pt x="537198" y="395985"/>
                </a:lnTo>
                <a:lnTo>
                  <a:pt x="601893" y="395985"/>
                </a:lnTo>
                <a:lnTo>
                  <a:pt x="600882" y="394499"/>
                </a:lnTo>
                <a:lnTo>
                  <a:pt x="596215" y="392182"/>
                </a:lnTo>
                <a:lnTo>
                  <a:pt x="589283" y="391069"/>
                </a:lnTo>
                <a:lnTo>
                  <a:pt x="580001" y="391028"/>
                </a:lnTo>
                <a:close/>
              </a:path>
              <a:path w="901065" h="1020445">
                <a:moveTo>
                  <a:pt x="518462" y="121493"/>
                </a:moveTo>
                <a:lnTo>
                  <a:pt x="230312" y="121493"/>
                </a:lnTo>
                <a:lnTo>
                  <a:pt x="241704" y="122058"/>
                </a:lnTo>
                <a:lnTo>
                  <a:pt x="252534" y="124420"/>
                </a:lnTo>
                <a:lnTo>
                  <a:pt x="287485" y="152050"/>
                </a:lnTo>
                <a:lnTo>
                  <a:pt x="297512" y="186084"/>
                </a:lnTo>
                <a:lnTo>
                  <a:pt x="296987" y="197767"/>
                </a:lnTo>
                <a:lnTo>
                  <a:pt x="276680" y="240557"/>
                </a:lnTo>
                <a:lnTo>
                  <a:pt x="235478" y="264508"/>
                </a:lnTo>
                <a:lnTo>
                  <a:pt x="223402" y="266297"/>
                </a:lnTo>
                <a:lnTo>
                  <a:pt x="549475" y="266297"/>
                </a:lnTo>
                <a:lnTo>
                  <a:pt x="563416" y="229424"/>
                </a:lnTo>
                <a:lnTo>
                  <a:pt x="566211" y="207606"/>
                </a:lnTo>
                <a:lnTo>
                  <a:pt x="565403" y="197463"/>
                </a:lnTo>
                <a:lnTo>
                  <a:pt x="547398" y="157126"/>
                </a:lnTo>
                <a:lnTo>
                  <a:pt x="529581" y="134301"/>
                </a:lnTo>
                <a:lnTo>
                  <a:pt x="518462" y="12149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27444" y="4766682"/>
            <a:ext cx="348388" cy="273844"/>
          </a:xfrm>
        </p:spPr>
        <p:txBody>
          <a:bodyPr/>
          <a:lstStyle/>
          <a:p>
            <a:fld id="{010B77E7-8D76-A248-9E9F-68FC055C9F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OFF-SITE OPTIMIZATION </a:t>
            </a:r>
            <a:endParaRPr lang="en-US" dirty="0"/>
          </a:p>
        </p:txBody>
      </p:sp>
      <p:sp>
        <p:nvSpPr>
          <p:cNvPr id="19" name="object 8"/>
          <p:cNvSpPr txBox="1"/>
          <p:nvPr/>
        </p:nvSpPr>
        <p:spPr>
          <a:xfrm>
            <a:off x="457200" y="2164963"/>
            <a:ext cx="3810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sz="1200" spc="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sz="1200" spc="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</a:t>
            </a:r>
            <a:r>
              <a:rPr sz="1200" spc="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 </a:t>
            </a:r>
            <a:r>
              <a:rPr sz="1200" spc="-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spc="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200" spc="-7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makes</a:t>
            </a:r>
            <a:r>
              <a:rPr lang="en-US" sz="1200" spc="5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2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</a:t>
            </a:r>
            <a:r>
              <a:rPr lang="en-US" sz="12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n-US" sz="12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penali</a:t>
            </a:r>
            <a:r>
              <a:rPr lang="en-US" sz="1200" spc="-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2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</a:t>
            </a:r>
            <a:r>
              <a:rPr lang="en-US" sz="12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2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spc="5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beh</a:t>
            </a:r>
            <a:r>
              <a:rPr lang="en-US"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</a:t>
            </a:r>
            <a:r>
              <a:rPr lang="en-US" sz="1200" spc="-6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4"/>
          <p:cNvSpPr/>
          <p:nvPr/>
        </p:nvSpPr>
        <p:spPr>
          <a:xfrm flipH="1">
            <a:off x="4775875" y="152401"/>
            <a:ext cx="45719" cy="4939028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1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469901" y="2602568"/>
            <a:ext cx="8204200" cy="0"/>
          </a:xfrm>
          <a:custGeom>
            <a:avLst/>
            <a:gdLst/>
            <a:ahLst/>
            <a:cxnLst/>
            <a:rect l="l" t="t" r="r" b="b"/>
            <a:pathLst>
              <a:path w="8204200">
                <a:moveTo>
                  <a:pt x="0" y="0"/>
                </a:moveTo>
                <a:lnTo>
                  <a:pt x="8204198" y="0"/>
                </a:lnTo>
              </a:path>
            </a:pathLst>
          </a:custGeom>
          <a:ln w="254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 txBox="1"/>
          <p:nvPr/>
        </p:nvSpPr>
        <p:spPr>
          <a:xfrm>
            <a:off x="4940976" y="1792306"/>
            <a:ext cx="4267199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algn="ctr">
              <a:lnSpc>
                <a:spcPct val="100000"/>
              </a:lnSpc>
            </a:pP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sz="1600" b="1" cap="all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cap="all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cap="all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z="1600" b="1" cap="all" spc="-3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b="1" cap="all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cap="all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cap="all" spc="-6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cap="all" spc="-1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  <a:endParaRPr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sz="12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</a:t>
            </a:r>
            <a:r>
              <a:rPr sz="12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 dedic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7"/>
          <p:cNvSpPr/>
          <p:nvPr/>
        </p:nvSpPr>
        <p:spPr>
          <a:xfrm>
            <a:off x="6658236" y="757241"/>
            <a:ext cx="855998" cy="860707"/>
          </a:xfrm>
          <a:custGeom>
            <a:avLst/>
            <a:gdLst/>
            <a:ahLst/>
            <a:cxnLst/>
            <a:rect l="l" t="t" r="r" b="b"/>
            <a:pathLst>
              <a:path w="1176020" h="1159510">
                <a:moveTo>
                  <a:pt x="587933" y="0"/>
                </a:moveTo>
                <a:lnTo>
                  <a:pt x="539713" y="1921"/>
                </a:lnTo>
                <a:lnTo>
                  <a:pt x="492566" y="7587"/>
                </a:lnTo>
                <a:lnTo>
                  <a:pt x="446644" y="16849"/>
                </a:lnTo>
                <a:lnTo>
                  <a:pt x="402098" y="29556"/>
                </a:lnTo>
                <a:lnTo>
                  <a:pt x="359080" y="45559"/>
                </a:lnTo>
                <a:lnTo>
                  <a:pt x="317741" y="64710"/>
                </a:lnTo>
                <a:lnTo>
                  <a:pt x="278232" y="86860"/>
                </a:lnTo>
                <a:lnTo>
                  <a:pt x="240704" y="111858"/>
                </a:lnTo>
                <a:lnTo>
                  <a:pt x="205310" y="139556"/>
                </a:lnTo>
                <a:lnTo>
                  <a:pt x="172199" y="169805"/>
                </a:lnTo>
                <a:lnTo>
                  <a:pt x="141523" y="202455"/>
                </a:lnTo>
                <a:lnTo>
                  <a:pt x="113435" y="237358"/>
                </a:lnTo>
                <a:lnTo>
                  <a:pt x="88084" y="274363"/>
                </a:lnTo>
                <a:lnTo>
                  <a:pt x="65622" y="313323"/>
                </a:lnTo>
                <a:lnTo>
                  <a:pt x="46201" y="354087"/>
                </a:lnTo>
                <a:lnTo>
                  <a:pt x="29972" y="396506"/>
                </a:lnTo>
                <a:lnTo>
                  <a:pt x="17086" y="440432"/>
                </a:lnTo>
                <a:lnTo>
                  <a:pt x="7694" y="485715"/>
                </a:lnTo>
                <a:lnTo>
                  <a:pt x="1948" y="532205"/>
                </a:lnTo>
                <a:lnTo>
                  <a:pt x="0" y="579755"/>
                </a:lnTo>
                <a:lnTo>
                  <a:pt x="1948" y="627304"/>
                </a:lnTo>
                <a:lnTo>
                  <a:pt x="7694" y="673794"/>
                </a:lnTo>
                <a:lnTo>
                  <a:pt x="17086" y="719077"/>
                </a:lnTo>
                <a:lnTo>
                  <a:pt x="29972" y="763003"/>
                </a:lnTo>
                <a:lnTo>
                  <a:pt x="46201" y="805422"/>
                </a:lnTo>
                <a:lnTo>
                  <a:pt x="65622" y="846186"/>
                </a:lnTo>
                <a:lnTo>
                  <a:pt x="88084" y="885146"/>
                </a:lnTo>
                <a:lnTo>
                  <a:pt x="113435" y="922151"/>
                </a:lnTo>
                <a:lnTo>
                  <a:pt x="141523" y="957054"/>
                </a:lnTo>
                <a:lnTo>
                  <a:pt x="172199" y="989704"/>
                </a:lnTo>
                <a:lnTo>
                  <a:pt x="205310" y="1019953"/>
                </a:lnTo>
                <a:lnTo>
                  <a:pt x="240704" y="1047651"/>
                </a:lnTo>
                <a:lnTo>
                  <a:pt x="278232" y="1072649"/>
                </a:lnTo>
                <a:lnTo>
                  <a:pt x="317741" y="1094799"/>
                </a:lnTo>
                <a:lnTo>
                  <a:pt x="359080" y="1113950"/>
                </a:lnTo>
                <a:lnTo>
                  <a:pt x="402098" y="1129953"/>
                </a:lnTo>
                <a:lnTo>
                  <a:pt x="446644" y="1142660"/>
                </a:lnTo>
                <a:lnTo>
                  <a:pt x="492566" y="1151922"/>
                </a:lnTo>
                <a:lnTo>
                  <a:pt x="539713" y="1157588"/>
                </a:lnTo>
                <a:lnTo>
                  <a:pt x="587933" y="1159510"/>
                </a:lnTo>
                <a:lnTo>
                  <a:pt x="636152" y="1157588"/>
                </a:lnTo>
                <a:lnTo>
                  <a:pt x="683298" y="1151922"/>
                </a:lnTo>
                <a:lnTo>
                  <a:pt x="729219" y="1142660"/>
                </a:lnTo>
                <a:lnTo>
                  <a:pt x="773764" y="1129953"/>
                </a:lnTo>
                <a:lnTo>
                  <a:pt x="816781" y="1113950"/>
                </a:lnTo>
                <a:lnTo>
                  <a:pt x="828888" y="1108341"/>
                </a:lnTo>
                <a:lnTo>
                  <a:pt x="585939" y="1108341"/>
                </a:lnTo>
                <a:lnTo>
                  <a:pt x="541877" y="1106579"/>
                </a:lnTo>
                <a:lnTo>
                  <a:pt x="498783" y="1101385"/>
                </a:lnTo>
                <a:lnTo>
                  <a:pt x="456798" y="1092895"/>
                </a:lnTo>
                <a:lnTo>
                  <a:pt x="416062" y="1081249"/>
                </a:lnTo>
                <a:lnTo>
                  <a:pt x="376713" y="1066583"/>
                </a:lnTo>
                <a:lnTo>
                  <a:pt x="338891" y="1049035"/>
                </a:lnTo>
                <a:lnTo>
                  <a:pt x="302737" y="1028742"/>
                </a:lnTo>
                <a:lnTo>
                  <a:pt x="268389" y="1005843"/>
                </a:lnTo>
                <a:lnTo>
                  <a:pt x="235986" y="980474"/>
                </a:lnTo>
                <a:lnTo>
                  <a:pt x="205670" y="952774"/>
                </a:lnTo>
                <a:lnTo>
                  <a:pt x="177578" y="922880"/>
                </a:lnTo>
                <a:lnTo>
                  <a:pt x="151851" y="890929"/>
                </a:lnTo>
                <a:lnTo>
                  <a:pt x="128628" y="857059"/>
                </a:lnTo>
                <a:lnTo>
                  <a:pt x="108049" y="821408"/>
                </a:lnTo>
                <a:lnTo>
                  <a:pt x="90252" y="784113"/>
                </a:lnTo>
                <a:lnTo>
                  <a:pt x="75379" y="745312"/>
                </a:lnTo>
                <a:lnTo>
                  <a:pt x="63568" y="705143"/>
                </a:lnTo>
                <a:lnTo>
                  <a:pt x="54959" y="663742"/>
                </a:lnTo>
                <a:lnTo>
                  <a:pt x="49691" y="621248"/>
                </a:lnTo>
                <a:lnTo>
                  <a:pt x="47904" y="577799"/>
                </a:lnTo>
                <a:lnTo>
                  <a:pt x="49691" y="534347"/>
                </a:lnTo>
                <a:lnTo>
                  <a:pt x="54959" y="491851"/>
                </a:lnTo>
                <a:lnTo>
                  <a:pt x="63568" y="450449"/>
                </a:lnTo>
                <a:lnTo>
                  <a:pt x="75379" y="410278"/>
                </a:lnTo>
                <a:lnTo>
                  <a:pt x="90252" y="371475"/>
                </a:lnTo>
                <a:lnTo>
                  <a:pt x="108049" y="334178"/>
                </a:lnTo>
                <a:lnTo>
                  <a:pt x="128628" y="298526"/>
                </a:lnTo>
                <a:lnTo>
                  <a:pt x="151851" y="264654"/>
                </a:lnTo>
                <a:lnTo>
                  <a:pt x="177578" y="232702"/>
                </a:lnTo>
                <a:lnTo>
                  <a:pt x="205670" y="202806"/>
                </a:lnTo>
                <a:lnTo>
                  <a:pt x="235986" y="175104"/>
                </a:lnTo>
                <a:lnTo>
                  <a:pt x="268389" y="149734"/>
                </a:lnTo>
                <a:lnTo>
                  <a:pt x="302737" y="126834"/>
                </a:lnTo>
                <a:lnTo>
                  <a:pt x="338891" y="106540"/>
                </a:lnTo>
                <a:lnTo>
                  <a:pt x="376713" y="88991"/>
                </a:lnTo>
                <a:lnTo>
                  <a:pt x="416062" y="74324"/>
                </a:lnTo>
                <a:lnTo>
                  <a:pt x="456798" y="62677"/>
                </a:lnTo>
                <a:lnTo>
                  <a:pt x="498783" y="54188"/>
                </a:lnTo>
                <a:lnTo>
                  <a:pt x="541877" y="48993"/>
                </a:lnTo>
                <a:lnTo>
                  <a:pt x="585939" y="47231"/>
                </a:lnTo>
                <a:lnTo>
                  <a:pt x="820390" y="47231"/>
                </a:lnTo>
                <a:lnTo>
                  <a:pt x="816781" y="45559"/>
                </a:lnTo>
                <a:lnTo>
                  <a:pt x="773764" y="29556"/>
                </a:lnTo>
                <a:lnTo>
                  <a:pt x="729219" y="16849"/>
                </a:lnTo>
                <a:lnTo>
                  <a:pt x="683298" y="7587"/>
                </a:lnTo>
                <a:lnTo>
                  <a:pt x="636152" y="1921"/>
                </a:lnTo>
                <a:lnTo>
                  <a:pt x="587933" y="0"/>
                </a:lnTo>
                <a:close/>
              </a:path>
              <a:path w="1176020" h="1159510">
                <a:moveTo>
                  <a:pt x="820390" y="47231"/>
                </a:moveTo>
                <a:lnTo>
                  <a:pt x="585939" y="47231"/>
                </a:lnTo>
                <a:lnTo>
                  <a:pt x="630002" y="48993"/>
                </a:lnTo>
                <a:lnTo>
                  <a:pt x="673096" y="54188"/>
                </a:lnTo>
                <a:lnTo>
                  <a:pt x="715081" y="62677"/>
                </a:lnTo>
                <a:lnTo>
                  <a:pt x="755817" y="74324"/>
                </a:lnTo>
                <a:lnTo>
                  <a:pt x="795166" y="88991"/>
                </a:lnTo>
                <a:lnTo>
                  <a:pt x="832987" y="106540"/>
                </a:lnTo>
                <a:lnTo>
                  <a:pt x="869142" y="126834"/>
                </a:lnTo>
                <a:lnTo>
                  <a:pt x="903490" y="149734"/>
                </a:lnTo>
                <a:lnTo>
                  <a:pt x="935892" y="175104"/>
                </a:lnTo>
                <a:lnTo>
                  <a:pt x="966209" y="202806"/>
                </a:lnTo>
                <a:lnTo>
                  <a:pt x="994301" y="232702"/>
                </a:lnTo>
                <a:lnTo>
                  <a:pt x="1020028" y="264654"/>
                </a:lnTo>
                <a:lnTo>
                  <a:pt x="1043251" y="298526"/>
                </a:lnTo>
                <a:lnTo>
                  <a:pt x="1063830" y="334178"/>
                </a:lnTo>
                <a:lnTo>
                  <a:pt x="1081626" y="371475"/>
                </a:lnTo>
                <a:lnTo>
                  <a:pt x="1096500" y="410278"/>
                </a:lnTo>
                <a:lnTo>
                  <a:pt x="1108311" y="450449"/>
                </a:lnTo>
                <a:lnTo>
                  <a:pt x="1116920" y="491851"/>
                </a:lnTo>
                <a:lnTo>
                  <a:pt x="1122188" y="534347"/>
                </a:lnTo>
                <a:lnTo>
                  <a:pt x="1123975" y="577799"/>
                </a:lnTo>
                <a:lnTo>
                  <a:pt x="1122188" y="621248"/>
                </a:lnTo>
                <a:lnTo>
                  <a:pt x="1116920" y="663742"/>
                </a:lnTo>
                <a:lnTo>
                  <a:pt x="1108311" y="705143"/>
                </a:lnTo>
                <a:lnTo>
                  <a:pt x="1096500" y="745312"/>
                </a:lnTo>
                <a:lnTo>
                  <a:pt x="1081626" y="784113"/>
                </a:lnTo>
                <a:lnTo>
                  <a:pt x="1063830" y="821408"/>
                </a:lnTo>
                <a:lnTo>
                  <a:pt x="1043251" y="857059"/>
                </a:lnTo>
                <a:lnTo>
                  <a:pt x="1020028" y="890929"/>
                </a:lnTo>
                <a:lnTo>
                  <a:pt x="994301" y="922880"/>
                </a:lnTo>
                <a:lnTo>
                  <a:pt x="966209" y="952774"/>
                </a:lnTo>
                <a:lnTo>
                  <a:pt x="935892" y="980474"/>
                </a:lnTo>
                <a:lnTo>
                  <a:pt x="903490" y="1005843"/>
                </a:lnTo>
                <a:lnTo>
                  <a:pt x="869142" y="1028742"/>
                </a:lnTo>
                <a:lnTo>
                  <a:pt x="832987" y="1049035"/>
                </a:lnTo>
                <a:lnTo>
                  <a:pt x="795166" y="1066583"/>
                </a:lnTo>
                <a:lnTo>
                  <a:pt x="755817" y="1081249"/>
                </a:lnTo>
                <a:lnTo>
                  <a:pt x="715081" y="1092895"/>
                </a:lnTo>
                <a:lnTo>
                  <a:pt x="673096" y="1101385"/>
                </a:lnTo>
                <a:lnTo>
                  <a:pt x="630002" y="1106579"/>
                </a:lnTo>
                <a:lnTo>
                  <a:pt x="585939" y="1108341"/>
                </a:lnTo>
                <a:lnTo>
                  <a:pt x="828888" y="1108341"/>
                </a:lnTo>
                <a:lnTo>
                  <a:pt x="897629" y="1072649"/>
                </a:lnTo>
                <a:lnTo>
                  <a:pt x="935157" y="1047651"/>
                </a:lnTo>
                <a:lnTo>
                  <a:pt x="970552" y="1019953"/>
                </a:lnTo>
                <a:lnTo>
                  <a:pt x="1003663" y="989704"/>
                </a:lnTo>
                <a:lnTo>
                  <a:pt x="1034339" y="957054"/>
                </a:lnTo>
                <a:lnTo>
                  <a:pt x="1062428" y="922151"/>
                </a:lnTo>
                <a:lnTo>
                  <a:pt x="1087780" y="885146"/>
                </a:lnTo>
                <a:lnTo>
                  <a:pt x="1110242" y="846186"/>
                </a:lnTo>
                <a:lnTo>
                  <a:pt x="1129664" y="805422"/>
                </a:lnTo>
                <a:lnTo>
                  <a:pt x="1145893" y="763003"/>
                </a:lnTo>
                <a:lnTo>
                  <a:pt x="1158780" y="719077"/>
                </a:lnTo>
                <a:lnTo>
                  <a:pt x="1168172" y="673794"/>
                </a:lnTo>
                <a:lnTo>
                  <a:pt x="1173918" y="627304"/>
                </a:lnTo>
                <a:lnTo>
                  <a:pt x="1175867" y="579755"/>
                </a:lnTo>
                <a:lnTo>
                  <a:pt x="1173918" y="532205"/>
                </a:lnTo>
                <a:lnTo>
                  <a:pt x="1168172" y="485715"/>
                </a:lnTo>
                <a:lnTo>
                  <a:pt x="1158780" y="440432"/>
                </a:lnTo>
                <a:lnTo>
                  <a:pt x="1145893" y="396506"/>
                </a:lnTo>
                <a:lnTo>
                  <a:pt x="1129664" y="354087"/>
                </a:lnTo>
                <a:lnTo>
                  <a:pt x="1110242" y="313323"/>
                </a:lnTo>
                <a:lnTo>
                  <a:pt x="1087780" y="274363"/>
                </a:lnTo>
                <a:lnTo>
                  <a:pt x="1062428" y="237358"/>
                </a:lnTo>
                <a:lnTo>
                  <a:pt x="1034339" y="202455"/>
                </a:lnTo>
                <a:lnTo>
                  <a:pt x="1003663" y="169805"/>
                </a:lnTo>
                <a:lnTo>
                  <a:pt x="970552" y="139556"/>
                </a:lnTo>
                <a:lnTo>
                  <a:pt x="935157" y="111858"/>
                </a:lnTo>
                <a:lnTo>
                  <a:pt x="897629" y="86860"/>
                </a:lnTo>
                <a:lnTo>
                  <a:pt x="858120" y="64710"/>
                </a:lnTo>
                <a:lnTo>
                  <a:pt x="820390" y="47231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6713893" y="817011"/>
            <a:ext cx="737212" cy="740981"/>
          </a:xfrm>
          <a:custGeom>
            <a:avLst/>
            <a:gdLst/>
            <a:ahLst/>
            <a:cxnLst/>
            <a:rect l="l" t="t" r="r" b="b"/>
            <a:pathLst>
              <a:path w="1012825" h="998219">
                <a:moveTo>
                  <a:pt x="506107" y="0"/>
                </a:moveTo>
                <a:lnTo>
                  <a:pt x="464659" y="1657"/>
                </a:lnTo>
                <a:lnTo>
                  <a:pt x="424122" y="6544"/>
                </a:lnTo>
                <a:lnTo>
                  <a:pt x="384629" y="14529"/>
                </a:lnTo>
                <a:lnTo>
                  <a:pt x="346309" y="25485"/>
                </a:lnTo>
                <a:lnTo>
                  <a:pt x="309295" y="39282"/>
                </a:lnTo>
                <a:lnTo>
                  <a:pt x="273718" y="55789"/>
                </a:lnTo>
                <a:lnTo>
                  <a:pt x="239709" y="74879"/>
                </a:lnTo>
                <a:lnTo>
                  <a:pt x="207399" y="96420"/>
                </a:lnTo>
                <a:lnTo>
                  <a:pt x="176920" y="120284"/>
                </a:lnTo>
                <a:lnTo>
                  <a:pt x="148402" y="146342"/>
                </a:lnTo>
                <a:lnTo>
                  <a:pt x="121978" y="174463"/>
                </a:lnTo>
                <a:lnTo>
                  <a:pt x="97777" y="204519"/>
                </a:lnTo>
                <a:lnTo>
                  <a:pt x="75933" y="236380"/>
                </a:lnTo>
                <a:lnTo>
                  <a:pt x="56575" y="269916"/>
                </a:lnTo>
                <a:lnTo>
                  <a:pt x="39835" y="304998"/>
                </a:lnTo>
                <a:lnTo>
                  <a:pt x="25844" y="341497"/>
                </a:lnTo>
                <a:lnTo>
                  <a:pt x="14734" y="379284"/>
                </a:lnTo>
                <a:lnTo>
                  <a:pt x="6636" y="418228"/>
                </a:lnTo>
                <a:lnTo>
                  <a:pt x="1680" y="458200"/>
                </a:lnTo>
                <a:lnTo>
                  <a:pt x="0" y="499071"/>
                </a:lnTo>
                <a:lnTo>
                  <a:pt x="1680" y="539943"/>
                </a:lnTo>
                <a:lnTo>
                  <a:pt x="6636" y="579915"/>
                </a:lnTo>
                <a:lnTo>
                  <a:pt x="14734" y="618858"/>
                </a:lnTo>
                <a:lnTo>
                  <a:pt x="25844" y="656644"/>
                </a:lnTo>
                <a:lnTo>
                  <a:pt x="39835" y="693142"/>
                </a:lnTo>
                <a:lnTo>
                  <a:pt x="56575" y="728224"/>
                </a:lnTo>
                <a:lnTo>
                  <a:pt x="75933" y="761760"/>
                </a:lnTo>
                <a:lnTo>
                  <a:pt x="97777" y="793620"/>
                </a:lnTo>
                <a:lnTo>
                  <a:pt x="121978" y="823674"/>
                </a:lnTo>
                <a:lnTo>
                  <a:pt x="148402" y="851795"/>
                </a:lnTo>
                <a:lnTo>
                  <a:pt x="176920" y="877851"/>
                </a:lnTo>
                <a:lnTo>
                  <a:pt x="207399" y="901715"/>
                </a:lnTo>
                <a:lnTo>
                  <a:pt x="239709" y="923255"/>
                </a:lnTo>
                <a:lnTo>
                  <a:pt x="273718" y="942344"/>
                </a:lnTo>
                <a:lnTo>
                  <a:pt x="309295" y="958850"/>
                </a:lnTo>
                <a:lnTo>
                  <a:pt x="346309" y="972646"/>
                </a:lnTo>
                <a:lnTo>
                  <a:pt x="384629" y="983601"/>
                </a:lnTo>
                <a:lnTo>
                  <a:pt x="424122" y="991587"/>
                </a:lnTo>
                <a:lnTo>
                  <a:pt x="464659" y="996473"/>
                </a:lnTo>
                <a:lnTo>
                  <a:pt x="506107" y="998131"/>
                </a:lnTo>
                <a:lnTo>
                  <a:pt x="547556" y="996473"/>
                </a:lnTo>
                <a:lnTo>
                  <a:pt x="588092" y="991587"/>
                </a:lnTo>
                <a:lnTo>
                  <a:pt x="627586" y="983601"/>
                </a:lnTo>
                <a:lnTo>
                  <a:pt x="665905" y="972646"/>
                </a:lnTo>
                <a:lnTo>
                  <a:pt x="702919" y="958850"/>
                </a:lnTo>
                <a:lnTo>
                  <a:pt x="738496" y="942344"/>
                </a:lnTo>
                <a:lnTo>
                  <a:pt x="772505" y="923255"/>
                </a:lnTo>
                <a:lnTo>
                  <a:pt x="804815" y="901715"/>
                </a:lnTo>
                <a:lnTo>
                  <a:pt x="835295" y="877851"/>
                </a:lnTo>
                <a:lnTo>
                  <a:pt x="863812" y="851795"/>
                </a:lnTo>
                <a:lnTo>
                  <a:pt x="890237" y="823674"/>
                </a:lnTo>
                <a:lnTo>
                  <a:pt x="914437" y="793620"/>
                </a:lnTo>
                <a:lnTo>
                  <a:pt x="936282" y="761760"/>
                </a:lnTo>
                <a:lnTo>
                  <a:pt x="955640" y="728224"/>
                </a:lnTo>
                <a:lnTo>
                  <a:pt x="972380" y="693142"/>
                </a:lnTo>
                <a:lnTo>
                  <a:pt x="986370" y="656644"/>
                </a:lnTo>
                <a:lnTo>
                  <a:pt x="997480" y="618858"/>
                </a:lnTo>
                <a:lnTo>
                  <a:pt x="1005579" y="579915"/>
                </a:lnTo>
                <a:lnTo>
                  <a:pt x="1010534" y="539943"/>
                </a:lnTo>
                <a:lnTo>
                  <a:pt x="1012215" y="499071"/>
                </a:lnTo>
                <a:lnTo>
                  <a:pt x="1010534" y="458200"/>
                </a:lnTo>
                <a:lnTo>
                  <a:pt x="1005579" y="418228"/>
                </a:lnTo>
                <a:lnTo>
                  <a:pt x="997480" y="379284"/>
                </a:lnTo>
                <a:lnTo>
                  <a:pt x="986370" y="341497"/>
                </a:lnTo>
                <a:lnTo>
                  <a:pt x="972380" y="304998"/>
                </a:lnTo>
                <a:lnTo>
                  <a:pt x="955640" y="269916"/>
                </a:lnTo>
                <a:lnTo>
                  <a:pt x="936282" y="236380"/>
                </a:lnTo>
                <a:lnTo>
                  <a:pt x="914437" y="204519"/>
                </a:lnTo>
                <a:lnTo>
                  <a:pt x="890237" y="174463"/>
                </a:lnTo>
                <a:lnTo>
                  <a:pt x="863812" y="146342"/>
                </a:lnTo>
                <a:lnTo>
                  <a:pt x="835295" y="120284"/>
                </a:lnTo>
                <a:lnTo>
                  <a:pt x="804815" y="96420"/>
                </a:lnTo>
                <a:lnTo>
                  <a:pt x="772505" y="74879"/>
                </a:lnTo>
                <a:lnTo>
                  <a:pt x="738496" y="55789"/>
                </a:lnTo>
                <a:lnTo>
                  <a:pt x="702919" y="39282"/>
                </a:lnTo>
                <a:lnTo>
                  <a:pt x="665905" y="25485"/>
                </a:lnTo>
                <a:lnTo>
                  <a:pt x="627586" y="14529"/>
                </a:lnTo>
                <a:lnTo>
                  <a:pt x="588092" y="6544"/>
                </a:lnTo>
                <a:lnTo>
                  <a:pt x="547556" y="1657"/>
                </a:lnTo>
                <a:lnTo>
                  <a:pt x="506107" y="0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/>
          <p:cNvSpPr txBox="1"/>
          <p:nvPr/>
        </p:nvSpPr>
        <p:spPr>
          <a:xfrm>
            <a:off x="457200" y="4278327"/>
            <a:ext cx="373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</a:t>
            </a:r>
            <a:r>
              <a:rPr sz="12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tionships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7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12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2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1927560" y="3982457"/>
            <a:ext cx="7394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endParaRPr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5141765" y="4124539"/>
            <a:ext cx="3789683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sz="1600" b="1" cap="all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lgorithm-</a:t>
            </a:r>
            <a:r>
              <a:rPr sz="1600" b="1" cap="all" spc="-3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riendly </a:t>
            </a:r>
            <a:r>
              <a:rPr sz="1600" b="1" cap="all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b="1" cap="all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cap="all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b="1" cap="al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65"/>
              </a:spcBef>
            </a:pP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cutting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orner</a:t>
            </a:r>
            <a:r>
              <a:rPr sz="12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Only the highest quali</a:t>
            </a:r>
            <a:r>
              <a:rPr sz="12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is pos</a:t>
            </a:r>
            <a:r>
              <a:rPr sz="12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on </a:t>
            </a:r>
            <a:r>
              <a:rPr sz="1200" spc="-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client’s</a:t>
            </a:r>
            <a:r>
              <a:rPr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behal</a:t>
            </a:r>
            <a:r>
              <a:rPr sz="1200" spc="-4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6604050" y="2985502"/>
            <a:ext cx="1008404" cy="962729"/>
          </a:xfrm>
          <a:custGeom>
            <a:avLst/>
            <a:gdLst/>
            <a:ahLst/>
            <a:cxnLst/>
            <a:rect l="l" t="t" r="r" b="b"/>
            <a:pathLst>
              <a:path w="1176020" h="1159510">
                <a:moveTo>
                  <a:pt x="587933" y="0"/>
                </a:moveTo>
                <a:lnTo>
                  <a:pt x="539713" y="1921"/>
                </a:lnTo>
                <a:lnTo>
                  <a:pt x="492566" y="7587"/>
                </a:lnTo>
                <a:lnTo>
                  <a:pt x="446644" y="16849"/>
                </a:lnTo>
                <a:lnTo>
                  <a:pt x="402098" y="29556"/>
                </a:lnTo>
                <a:lnTo>
                  <a:pt x="359080" y="45559"/>
                </a:lnTo>
                <a:lnTo>
                  <a:pt x="317741" y="64710"/>
                </a:lnTo>
                <a:lnTo>
                  <a:pt x="278232" y="86860"/>
                </a:lnTo>
                <a:lnTo>
                  <a:pt x="240704" y="111858"/>
                </a:lnTo>
                <a:lnTo>
                  <a:pt x="205310" y="139556"/>
                </a:lnTo>
                <a:lnTo>
                  <a:pt x="172199" y="169805"/>
                </a:lnTo>
                <a:lnTo>
                  <a:pt x="141523" y="202455"/>
                </a:lnTo>
                <a:lnTo>
                  <a:pt x="113435" y="237358"/>
                </a:lnTo>
                <a:lnTo>
                  <a:pt x="88084" y="274363"/>
                </a:lnTo>
                <a:lnTo>
                  <a:pt x="65622" y="313323"/>
                </a:lnTo>
                <a:lnTo>
                  <a:pt x="46201" y="354087"/>
                </a:lnTo>
                <a:lnTo>
                  <a:pt x="29972" y="396506"/>
                </a:lnTo>
                <a:lnTo>
                  <a:pt x="17086" y="440432"/>
                </a:lnTo>
                <a:lnTo>
                  <a:pt x="7694" y="485715"/>
                </a:lnTo>
                <a:lnTo>
                  <a:pt x="1948" y="532205"/>
                </a:lnTo>
                <a:lnTo>
                  <a:pt x="0" y="579755"/>
                </a:lnTo>
                <a:lnTo>
                  <a:pt x="1948" y="627304"/>
                </a:lnTo>
                <a:lnTo>
                  <a:pt x="7694" y="673794"/>
                </a:lnTo>
                <a:lnTo>
                  <a:pt x="17086" y="719077"/>
                </a:lnTo>
                <a:lnTo>
                  <a:pt x="29972" y="763003"/>
                </a:lnTo>
                <a:lnTo>
                  <a:pt x="46201" y="805422"/>
                </a:lnTo>
                <a:lnTo>
                  <a:pt x="65622" y="846186"/>
                </a:lnTo>
                <a:lnTo>
                  <a:pt x="88084" y="885146"/>
                </a:lnTo>
                <a:lnTo>
                  <a:pt x="113435" y="922151"/>
                </a:lnTo>
                <a:lnTo>
                  <a:pt x="141523" y="957054"/>
                </a:lnTo>
                <a:lnTo>
                  <a:pt x="172199" y="989704"/>
                </a:lnTo>
                <a:lnTo>
                  <a:pt x="205310" y="1019953"/>
                </a:lnTo>
                <a:lnTo>
                  <a:pt x="240704" y="1047651"/>
                </a:lnTo>
                <a:lnTo>
                  <a:pt x="278232" y="1072649"/>
                </a:lnTo>
                <a:lnTo>
                  <a:pt x="317741" y="1094799"/>
                </a:lnTo>
                <a:lnTo>
                  <a:pt x="359080" y="1113950"/>
                </a:lnTo>
                <a:lnTo>
                  <a:pt x="402098" y="1129953"/>
                </a:lnTo>
                <a:lnTo>
                  <a:pt x="446644" y="1142660"/>
                </a:lnTo>
                <a:lnTo>
                  <a:pt x="492566" y="1151922"/>
                </a:lnTo>
                <a:lnTo>
                  <a:pt x="539713" y="1157588"/>
                </a:lnTo>
                <a:lnTo>
                  <a:pt x="587933" y="1159510"/>
                </a:lnTo>
                <a:lnTo>
                  <a:pt x="636152" y="1157588"/>
                </a:lnTo>
                <a:lnTo>
                  <a:pt x="683298" y="1151922"/>
                </a:lnTo>
                <a:lnTo>
                  <a:pt x="729219" y="1142660"/>
                </a:lnTo>
                <a:lnTo>
                  <a:pt x="773764" y="1129953"/>
                </a:lnTo>
                <a:lnTo>
                  <a:pt x="816781" y="1113950"/>
                </a:lnTo>
                <a:lnTo>
                  <a:pt x="828888" y="1108341"/>
                </a:lnTo>
                <a:lnTo>
                  <a:pt x="585939" y="1108341"/>
                </a:lnTo>
                <a:lnTo>
                  <a:pt x="541877" y="1106579"/>
                </a:lnTo>
                <a:lnTo>
                  <a:pt x="498783" y="1101385"/>
                </a:lnTo>
                <a:lnTo>
                  <a:pt x="456798" y="1092895"/>
                </a:lnTo>
                <a:lnTo>
                  <a:pt x="416062" y="1081249"/>
                </a:lnTo>
                <a:lnTo>
                  <a:pt x="376713" y="1066583"/>
                </a:lnTo>
                <a:lnTo>
                  <a:pt x="338891" y="1049035"/>
                </a:lnTo>
                <a:lnTo>
                  <a:pt x="302737" y="1028742"/>
                </a:lnTo>
                <a:lnTo>
                  <a:pt x="268389" y="1005843"/>
                </a:lnTo>
                <a:lnTo>
                  <a:pt x="235986" y="980474"/>
                </a:lnTo>
                <a:lnTo>
                  <a:pt x="205670" y="952774"/>
                </a:lnTo>
                <a:lnTo>
                  <a:pt x="177578" y="922880"/>
                </a:lnTo>
                <a:lnTo>
                  <a:pt x="151851" y="890929"/>
                </a:lnTo>
                <a:lnTo>
                  <a:pt x="128628" y="857059"/>
                </a:lnTo>
                <a:lnTo>
                  <a:pt x="108049" y="821408"/>
                </a:lnTo>
                <a:lnTo>
                  <a:pt x="90252" y="784113"/>
                </a:lnTo>
                <a:lnTo>
                  <a:pt x="75379" y="745312"/>
                </a:lnTo>
                <a:lnTo>
                  <a:pt x="63568" y="705143"/>
                </a:lnTo>
                <a:lnTo>
                  <a:pt x="54959" y="663742"/>
                </a:lnTo>
                <a:lnTo>
                  <a:pt x="49691" y="621248"/>
                </a:lnTo>
                <a:lnTo>
                  <a:pt x="47904" y="577799"/>
                </a:lnTo>
                <a:lnTo>
                  <a:pt x="49691" y="534347"/>
                </a:lnTo>
                <a:lnTo>
                  <a:pt x="54959" y="491851"/>
                </a:lnTo>
                <a:lnTo>
                  <a:pt x="63568" y="450449"/>
                </a:lnTo>
                <a:lnTo>
                  <a:pt x="75379" y="410278"/>
                </a:lnTo>
                <a:lnTo>
                  <a:pt x="90252" y="371475"/>
                </a:lnTo>
                <a:lnTo>
                  <a:pt x="108049" y="334178"/>
                </a:lnTo>
                <a:lnTo>
                  <a:pt x="128628" y="298526"/>
                </a:lnTo>
                <a:lnTo>
                  <a:pt x="151851" y="264654"/>
                </a:lnTo>
                <a:lnTo>
                  <a:pt x="177578" y="232702"/>
                </a:lnTo>
                <a:lnTo>
                  <a:pt x="205670" y="202806"/>
                </a:lnTo>
                <a:lnTo>
                  <a:pt x="235986" y="175104"/>
                </a:lnTo>
                <a:lnTo>
                  <a:pt x="268389" y="149734"/>
                </a:lnTo>
                <a:lnTo>
                  <a:pt x="302737" y="126834"/>
                </a:lnTo>
                <a:lnTo>
                  <a:pt x="338891" y="106540"/>
                </a:lnTo>
                <a:lnTo>
                  <a:pt x="376713" y="88991"/>
                </a:lnTo>
                <a:lnTo>
                  <a:pt x="416062" y="74324"/>
                </a:lnTo>
                <a:lnTo>
                  <a:pt x="456798" y="62677"/>
                </a:lnTo>
                <a:lnTo>
                  <a:pt x="498783" y="54188"/>
                </a:lnTo>
                <a:lnTo>
                  <a:pt x="541877" y="48993"/>
                </a:lnTo>
                <a:lnTo>
                  <a:pt x="585939" y="47231"/>
                </a:lnTo>
                <a:lnTo>
                  <a:pt x="820390" y="47231"/>
                </a:lnTo>
                <a:lnTo>
                  <a:pt x="816781" y="45559"/>
                </a:lnTo>
                <a:lnTo>
                  <a:pt x="773764" y="29556"/>
                </a:lnTo>
                <a:lnTo>
                  <a:pt x="729219" y="16849"/>
                </a:lnTo>
                <a:lnTo>
                  <a:pt x="683298" y="7587"/>
                </a:lnTo>
                <a:lnTo>
                  <a:pt x="636152" y="1921"/>
                </a:lnTo>
                <a:lnTo>
                  <a:pt x="587933" y="0"/>
                </a:lnTo>
                <a:close/>
              </a:path>
              <a:path w="1176020" h="1159510">
                <a:moveTo>
                  <a:pt x="820390" y="47231"/>
                </a:moveTo>
                <a:lnTo>
                  <a:pt x="585939" y="47231"/>
                </a:lnTo>
                <a:lnTo>
                  <a:pt x="630002" y="48993"/>
                </a:lnTo>
                <a:lnTo>
                  <a:pt x="673096" y="54188"/>
                </a:lnTo>
                <a:lnTo>
                  <a:pt x="715081" y="62677"/>
                </a:lnTo>
                <a:lnTo>
                  <a:pt x="755817" y="74324"/>
                </a:lnTo>
                <a:lnTo>
                  <a:pt x="795166" y="88991"/>
                </a:lnTo>
                <a:lnTo>
                  <a:pt x="832987" y="106540"/>
                </a:lnTo>
                <a:lnTo>
                  <a:pt x="869142" y="126834"/>
                </a:lnTo>
                <a:lnTo>
                  <a:pt x="903490" y="149734"/>
                </a:lnTo>
                <a:lnTo>
                  <a:pt x="935892" y="175104"/>
                </a:lnTo>
                <a:lnTo>
                  <a:pt x="966209" y="202806"/>
                </a:lnTo>
                <a:lnTo>
                  <a:pt x="994301" y="232702"/>
                </a:lnTo>
                <a:lnTo>
                  <a:pt x="1020028" y="264654"/>
                </a:lnTo>
                <a:lnTo>
                  <a:pt x="1043251" y="298526"/>
                </a:lnTo>
                <a:lnTo>
                  <a:pt x="1063830" y="334178"/>
                </a:lnTo>
                <a:lnTo>
                  <a:pt x="1081626" y="371475"/>
                </a:lnTo>
                <a:lnTo>
                  <a:pt x="1096500" y="410278"/>
                </a:lnTo>
                <a:lnTo>
                  <a:pt x="1108311" y="450449"/>
                </a:lnTo>
                <a:lnTo>
                  <a:pt x="1116920" y="491851"/>
                </a:lnTo>
                <a:lnTo>
                  <a:pt x="1122188" y="534347"/>
                </a:lnTo>
                <a:lnTo>
                  <a:pt x="1123975" y="577799"/>
                </a:lnTo>
                <a:lnTo>
                  <a:pt x="1122188" y="621248"/>
                </a:lnTo>
                <a:lnTo>
                  <a:pt x="1116920" y="663742"/>
                </a:lnTo>
                <a:lnTo>
                  <a:pt x="1108311" y="705143"/>
                </a:lnTo>
                <a:lnTo>
                  <a:pt x="1096500" y="745312"/>
                </a:lnTo>
                <a:lnTo>
                  <a:pt x="1081626" y="784113"/>
                </a:lnTo>
                <a:lnTo>
                  <a:pt x="1063830" y="821408"/>
                </a:lnTo>
                <a:lnTo>
                  <a:pt x="1043251" y="857059"/>
                </a:lnTo>
                <a:lnTo>
                  <a:pt x="1020028" y="890929"/>
                </a:lnTo>
                <a:lnTo>
                  <a:pt x="994301" y="922880"/>
                </a:lnTo>
                <a:lnTo>
                  <a:pt x="966209" y="952774"/>
                </a:lnTo>
                <a:lnTo>
                  <a:pt x="935892" y="980474"/>
                </a:lnTo>
                <a:lnTo>
                  <a:pt x="903490" y="1005843"/>
                </a:lnTo>
                <a:lnTo>
                  <a:pt x="869142" y="1028742"/>
                </a:lnTo>
                <a:lnTo>
                  <a:pt x="832987" y="1049035"/>
                </a:lnTo>
                <a:lnTo>
                  <a:pt x="795166" y="1066583"/>
                </a:lnTo>
                <a:lnTo>
                  <a:pt x="755817" y="1081249"/>
                </a:lnTo>
                <a:lnTo>
                  <a:pt x="715081" y="1092895"/>
                </a:lnTo>
                <a:lnTo>
                  <a:pt x="673096" y="1101385"/>
                </a:lnTo>
                <a:lnTo>
                  <a:pt x="630002" y="1106579"/>
                </a:lnTo>
                <a:lnTo>
                  <a:pt x="585939" y="1108341"/>
                </a:lnTo>
                <a:lnTo>
                  <a:pt x="828888" y="1108341"/>
                </a:lnTo>
                <a:lnTo>
                  <a:pt x="897629" y="1072649"/>
                </a:lnTo>
                <a:lnTo>
                  <a:pt x="935157" y="1047651"/>
                </a:lnTo>
                <a:lnTo>
                  <a:pt x="970552" y="1019953"/>
                </a:lnTo>
                <a:lnTo>
                  <a:pt x="1003663" y="989704"/>
                </a:lnTo>
                <a:lnTo>
                  <a:pt x="1034339" y="957054"/>
                </a:lnTo>
                <a:lnTo>
                  <a:pt x="1062428" y="922151"/>
                </a:lnTo>
                <a:lnTo>
                  <a:pt x="1087780" y="885146"/>
                </a:lnTo>
                <a:lnTo>
                  <a:pt x="1110242" y="846186"/>
                </a:lnTo>
                <a:lnTo>
                  <a:pt x="1129664" y="805422"/>
                </a:lnTo>
                <a:lnTo>
                  <a:pt x="1145893" y="763003"/>
                </a:lnTo>
                <a:lnTo>
                  <a:pt x="1158780" y="719077"/>
                </a:lnTo>
                <a:lnTo>
                  <a:pt x="1168172" y="673794"/>
                </a:lnTo>
                <a:lnTo>
                  <a:pt x="1173918" y="627304"/>
                </a:lnTo>
                <a:lnTo>
                  <a:pt x="1175867" y="579755"/>
                </a:lnTo>
                <a:lnTo>
                  <a:pt x="1173918" y="532205"/>
                </a:lnTo>
                <a:lnTo>
                  <a:pt x="1168172" y="485715"/>
                </a:lnTo>
                <a:lnTo>
                  <a:pt x="1158780" y="440432"/>
                </a:lnTo>
                <a:lnTo>
                  <a:pt x="1145893" y="396506"/>
                </a:lnTo>
                <a:lnTo>
                  <a:pt x="1129664" y="354087"/>
                </a:lnTo>
                <a:lnTo>
                  <a:pt x="1110242" y="313323"/>
                </a:lnTo>
                <a:lnTo>
                  <a:pt x="1087780" y="274363"/>
                </a:lnTo>
                <a:lnTo>
                  <a:pt x="1062428" y="237358"/>
                </a:lnTo>
                <a:lnTo>
                  <a:pt x="1034339" y="202455"/>
                </a:lnTo>
                <a:lnTo>
                  <a:pt x="1003663" y="169805"/>
                </a:lnTo>
                <a:lnTo>
                  <a:pt x="970552" y="139556"/>
                </a:lnTo>
                <a:lnTo>
                  <a:pt x="935157" y="111858"/>
                </a:lnTo>
                <a:lnTo>
                  <a:pt x="897629" y="86860"/>
                </a:lnTo>
                <a:lnTo>
                  <a:pt x="858120" y="64710"/>
                </a:lnTo>
                <a:lnTo>
                  <a:pt x="820390" y="47231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7"/>
          <p:cNvSpPr/>
          <p:nvPr/>
        </p:nvSpPr>
        <p:spPr>
          <a:xfrm>
            <a:off x="6672193" y="3060922"/>
            <a:ext cx="868469" cy="828811"/>
          </a:xfrm>
          <a:custGeom>
            <a:avLst/>
            <a:gdLst/>
            <a:ahLst/>
            <a:cxnLst/>
            <a:rect l="l" t="t" r="r" b="b"/>
            <a:pathLst>
              <a:path w="1012825" h="998220">
                <a:moveTo>
                  <a:pt x="506107" y="0"/>
                </a:moveTo>
                <a:lnTo>
                  <a:pt x="464659" y="1657"/>
                </a:lnTo>
                <a:lnTo>
                  <a:pt x="424122" y="6543"/>
                </a:lnTo>
                <a:lnTo>
                  <a:pt x="384629" y="14529"/>
                </a:lnTo>
                <a:lnTo>
                  <a:pt x="346309" y="25484"/>
                </a:lnTo>
                <a:lnTo>
                  <a:pt x="309295" y="39280"/>
                </a:lnTo>
                <a:lnTo>
                  <a:pt x="273718" y="55787"/>
                </a:lnTo>
                <a:lnTo>
                  <a:pt x="239709" y="74875"/>
                </a:lnTo>
                <a:lnTo>
                  <a:pt x="207399" y="96415"/>
                </a:lnTo>
                <a:lnTo>
                  <a:pt x="176920" y="120279"/>
                </a:lnTo>
                <a:lnTo>
                  <a:pt x="148402" y="146335"/>
                </a:lnTo>
                <a:lnTo>
                  <a:pt x="121978" y="174456"/>
                </a:lnTo>
                <a:lnTo>
                  <a:pt x="97777" y="204511"/>
                </a:lnTo>
                <a:lnTo>
                  <a:pt x="75933" y="236370"/>
                </a:lnTo>
                <a:lnTo>
                  <a:pt x="56575" y="269906"/>
                </a:lnTo>
                <a:lnTo>
                  <a:pt x="39835" y="304988"/>
                </a:lnTo>
                <a:lnTo>
                  <a:pt x="25844" y="341486"/>
                </a:lnTo>
                <a:lnTo>
                  <a:pt x="14734" y="379272"/>
                </a:lnTo>
                <a:lnTo>
                  <a:pt x="6636" y="418215"/>
                </a:lnTo>
                <a:lnTo>
                  <a:pt x="1680" y="458188"/>
                </a:lnTo>
                <a:lnTo>
                  <a:pt x="0" y="499059"/>
                </a:lnTo>
                <a:lnTo>
                  <a:pt x="1680" y="539932"/>
                </a:lnTo>
                <a:lnTo>
                  <a:pt x="6636" y="579905"/>
                </a:lnTo>
                <a:lnTo>
                  <a:pt x="14734" y="618851"/>
                </a:lnTo>
                <a:lnTo>
                  <a:pt x="25844" y="656638"/>
                </a:lnTo>
                <a:lnTo>
                  <a:pt x="39835" y="693137"/>
                </a:lnTo>
                <a:lnTo>
                  <a:pt x="56575" y="728220"/>
                </a:lnTo>
                <a:lnTo>
                  <a:pt x="75933" y="761756"/>
                </a:lnTo>
                <a:lnTo>
                  <a:pt x="97777" y="793617"/>
                </a:lnTo>
                <a:lnTo>
                  <a:pt x="121978" y="823672"/>
                </a:lnTo>
                <a:lnTo>
                  <a:pt x="148402" y="851793"/>
                </a:lnTo>
                <a:lnTo>
                  <a:pt x="176920" y="877850"/>
                </a:lnTo>
                <a:lnTo>
                  <a:pt x="207399" y="901714"/>
                </a:lnTo>
                <a:lnTo>
                  <a:pt x="239709" y="923255"/>
                </a:lnTo>
                <a:lnTo>
                  <a:pt x="273718" y="942343"/>
                </a:lnTo>
                <a:lnTo>
                  <a:pt x="309295" y="958850"/>
                </a:lnTo>
                <a:lnTo>
                  <a:pt x="346309" y="972646"/>
                </a:lnTo>
                <a:lnTo>
                  <a:pt x="384629" y="983601"/>
                </a:lnTo>
                <a:lnTo>
                  <a:pt x="424122" y="991587"/>
                </a:lnTo>
                <a:lnTo>
                  <a:pt x="464659" y="996473"/>
                </a:lnTo>
                <a:lnTo>
                  <a:pt x="506107" y="998131"/>
                </a:lnTo>
                <a:lnTo>
                  <a:pt x="547556" y="996473"/>
                </a:lnTo>
                <a:lnTo>
                  <a:pt x="588092" y="991587"/>
                </a:lnTo>
                <a:lnTo>
                  <a:pt x="627586" y="983601"/>
                </a:lnTo>
                <a:lnTo>
                  <a:pt x="665905" y="972646"/>
                </a:lnTo>
                <a:lnTo>
                  <a:pt x="702919" y="958850"/>
                </a:lnTo>
                <a:lnTo>
                  <a:pt x="738496" y="942343"/>
                </a:lnTo>
                <a:lnTo>
                  <a:pt x="772505" y="923255"/>
                </a:lnTo>
                <a:lnTo>
                  <a:pt x="804815" y="901714"/>
                </a:lnTo>
                <a:lnTo>
                  <a:pt x="835295" y="877850"/>
                </a:lnTo>
                <a:lnTo>
                  <a:pt x="863812" y="851793"/>
                </a:lnTo>
                <a:lnTo>
                  <a:pt x="890237" y="823672"/>
                </a:lnTo>
                <a:lnTo>
                  <a:pt x="914437" y="793617"/>
                </a:lnTo>
                <a:lnTo>
                  <a:pt x="936282" y="761756"/>
                </a:lnTo>
                <a:lnTo>
                  <a:pt x="955640" y="728220"/>
                </a:lnTo>
                <a:lnTo>
                  <a:pt x="972380" y="693137"/>
                </a:lnTo>
                <a:lnTo>
                  <a:pt x="986370" y="656638"/>
                </a:lnTo>
                <a:lnTo>
                  <a:pt x="997480" y="618851"/>
                </a:lnTo>
                <a:lnTo>
                  <a:pt x="1005579" y="579905"/>
                </a:lnTo>
                <a:lnTo>
                  <a:pt x="1010534" y="539932"/>
                </a:lnTo>
                <a:lnTo>
                  <a:pt x="1012215" y="499059"/>
                </a:lnTo>
                <a:lnTo>
                  <a:pt x="1010534" y="458188"/>
                </a:lnTo>
                <a:lnTo>
                  <a:pt x="1005579" y="418215"/>
                </a:lnTo>
                <a:lnTo>
                  <a:pt x="997480" y="379272"/>
                </a:lnTo>
                <a:lnTo>
                  <a:pt x="986370" y="341486"/>
                </a:lnTo>
                <a:lnTo>
                  <a:pt x="972380" y="304988"/>
                </a:lnTo>
                <a:lnTo>
                  <a:pt x="955640" y="269906"/>
                </a:lnTo>
                <a:lnTo>
                  <a:pt x="936282" y="236370"/>
                </a:lnTo>
                <a:lnTo>
                  <a:pt x="914437" y="204511"/>
                </a:lnTo>
                <a:lnTo>
                  <a:pt x="890237" y="174456"/>
                </a:lnTo>
                <a:lnTo>
                  <a:pt x="863812" y="146335"/>
                </a:lnTo>
                <a:lnTo>
                  <a:pt x="835295" y="120279"/>
                </a:lnTo>
                <a:lnTo>
                  <a:pt x="804815" y="96415"/>
                </a:lnTo>
                <a:lnTo>
                  <a:pt x="772505" y="74875"/>
                </a:lnTo>
                <a:lnTo>
                  <a:pt x="738496" y="55787"/>
                </a:lnTo>
                <a:lnTo>
                  <a:pt x="702919" y="39280"/>
                </a:lnTo>
                <a:lnTo>
                  <a:pt x="665905" y="25484"/>
                </a:lnTo>
                <a:lnTo>
                  <a:pt x="627586" y="14529"/>
                </a:lnTo>
                <a:lnTo>
                  <a:pt x="588092" y="6543"/>
                </a:lnTo>
                <a:lnTo>
                  <a:pt x="547556" y="1657"/>
                </a:lnTo>
                <a:lnTo>
                  <a:pt x="506107" y="0"/>
                </a:lnTo>
                <a:close/>
              </a:path>
            </a:pathLst>
          </a:custGeom>
          <a:solidFill>
            <a:srgbClr val="22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/>
          <p:cNvSpPr/>
          <p:nvPr/>
        </p:nvSpPr>
        <p:spPr>
          <a:xfrm>
            <a:off x="6672193" y="3060919"/>
            <a:ext cx="868469" cy="828811"/>
          </a:xfrm>
          <a:custGeom>
            <a:avLst/>
            <a:gdLst/>
            <a:ahLst/>
            <a:cxnLst/>
            <a:rect l="l" t="t" r="r" b="b"/>
            <a:pathLst>
              <a:path w="1012825" h="998220">
                <a:moveTo>
                  <a:pt x="506107" y="0"/>
                </a:moveTo>
                <a:lnTo>
                  <a:pt x="464659" y="1657"/>
                </a:lnTo>
                <a:lnTo>
                  <a:pt x="424122" y="6544"/>
                </a:lnTo>
                <a:lnTo>
                  <a:pt x="384629" y="14529"/>
                </a:lnTo>
                <a:lnTo>
                  <a:pt x="346309" y="25485"/>
                </a:lnTo>
                <a:lnTo>
                  <a:pt x="309295" y="39282"/>
                </a:lnTo>
                <a:lnTo>
                  <a:pt x="273718" y="55789"/>
                </a:lnTo>
                <a:lnTo>
                  <a:pt x="239709" y="74879"/>
                </a:lnTo>
                <a:lnTo>
                  <a:pt x="207399" y="96420"/>
                </a:lnTo>
                <a:lnTo>
                  <a:pt x="176920" y="120284"/>
                </a:lnTo>
                <a:lnTo>
                  <a:pt x="148402" y="146342"/>
                </a:lnTo>
                <a:lnTo>
                  <a:pt x="121978" y="174463"/>
                </a:lnTo>
                <a:lnTo>
                  <a:pt x="97777" y="204519"/>
                </a:lnTo>
                <a:lnTo>
                  <a:pt x="75933" y="236380"/>
                </a:lnTo>
                <a:lnTo>
                  <a:pt x="56575" y="269916"/>
                </a:lnTo>
                <a:lnTo>
                  <a:pt x="39835" y="304998"/>
                </a:lnTo>
                <a:lnTo>
                  <a:pt x="25844" y="341497"/>
                </a:lnTo>
                <a:lnTo>
                  <a:pt x="14734" y="379284"/>
                </a:lnTo>
                <a:lnTo>
                  <a:pt x="6636" y="418228"/>
                </a:lnTo>
                <a:lnTo>
                  <a:pt x="1680" y="458200"/>
                </a:lnTo>
                <a:lnTo>
                  <a:pt x="0" y="499071"/>
                </a:lnTo>
                <a:lnTo>
                  <a:pt x="1680" y="539943"/>
                </a:lnTo>
                <a:lnTo>
                  <a:pt x="6636" y="579915"/>
                </a:lnTo>
                <a:lnTo>
                  <a:pt x="14734" y="618858"/>
                </a:lnTo>
                <a:lnTo>
                  <a:pt x="25844" y="656644"/>
                </a:lnTo>
                <a:lnTo>
                  <a:pt x="39835" y="693142"/>
                </a:lnTo>
                <a:lnTo>
                  <a:pt x="56575" y="728224"/>
                </a:lnTo>
                <a:lnTo>
                  <a:pt x="75933" y="761760"/>
                </a:lnTo>
                <a:lnTo>
                  <a:pt x="97777" y="793620"/>
                </a:lnTo>
                <a:lnTo>
                  <a:pt x="121978" y="823674"/>
                </a:lnTo>
                <a:lnTo>
                  <a:pt x="148402" y="851795"/>
                </a:lnTo>
                <a:lnTo>
                  <a:pt x="176920" y="877851"/>
                </a:lnTo>
                <a:lnTo>
                  <a:pt x="207399" y="901715"/>
                </a:lnTo>
                <a:lnTo>
                  <a:pt x="239709" y="923255"/>
                </a:lnTo>
                <a:lnTo>
                  <a:pt x="273718" y="942344"/>
                </a:lnTo>
                <a:lnTo>
                  <a:pt x="309295" y="958850"/>
                </a:lnTo>
                <a:lnTo>
                  <a:pt x="346309" y="972646"/>
                </a:lnTo>
                <a:lnTo>
                  <a:pt x="384629" y="983601"/>
                </a:lnTo>
                <a:lnTo>
                  <a:pt x="424122" y="991587"/>
                </a:lnTo>
                <a:lnTo>
                  <a:pt x="464659" y="996473"/>
                </a:lnTo>
                <a:lnTo>
                  <a:pt x="506107" y="998131"/>
                </a:lnTo>
                <a:lnTo>
                  <a:pt x="547556" y="996473"/>
                </a:lnTo>
                <a:lnTo>
                  <a:pt x="588092" y="991587"/>
                </a:lnTo>
                <a:lnTo>
                  <a:pt x="627586" y="983601"/>
                </a:lnTo>
                <a:lnTo>
                  <a:pt x="665905" y="972646"/>
                </a:lnTo>
                <a:lnTo>
                  <a:pt x="702919" y="958850"/>
                </a:lnTo>
                <a:lnTo>
                  <a:pt x="738496" y="942344"/>
                </a:lnTo>
                <a:lnTo>
                  <a:pt x="772505" y="923255"/>
                </a:lnTo>
                <a:lnTo>
                  <a:pt x="804815" y="901715"/>
                </a:lnTo>
                <a:lnTo>
                  <a:pt x="835295" y="877851"/>
                </a:lnTo>
                <a:lnTo>
                  <a:pt x="863812" y="851795"/>
                </a:lnTo>
                <a:lnTo>
                  <a:pt x="890237" y="823674"/>
                </a:lnTo>
                <a:lnTo>
                  <a:pt x="914437" y="793620"/>
                </a:lnTo>
                <a:lnTo>
                  <a:pt x="936282" y="761760"/>
                </a:lnTo>
                <a:lnTo>
                  <a:pt x="955640" y="728224"/>
                </a:lnTo>
                <a:lnTo>
                  <a:pt x="972380" y="693142"/>
                </a:lnTo>
                <a:lnTo>
                  <a:pt x="986370" y="656644"/>
                </a:lnTo>
                <a:lnTo>
                  <a:pt x="997480" y="618858"/>
                </a:lnTo>
                <a:lnTo>
                  <a:pt x="1005579" y="579915"/>
                </a:lnTo>
                <a:lnTo>
                  <a:pt x="1010534" y="539943"/>
                </a:lnTo>
                <a:lnTo>
                  <a:pt x="1012215" y="499071"/>
                </a:lnTo>
                <a:lnTo>
                  <a:pt x="1010534" y="458200"/>
                </a:lnTo>
                <a:lnTo>
                  <a:pt x="1005579" y="418228"/>
                </a:lnTo>
                <a:lnTo>
                  <a:pt x="997480" y="379284"/>
                </a:lnTo>
                <a:lnTo>
                  <a:pt x="986370" y="341497"/>
                </a:lnTo>
                <a:lnTo>
                  <a:pt x="972380" y="304998"/>
                </a:lnTo>
                <a:lnTo>
                  <a:pt x="955640" y="269916"/>
                </a:lnTo>
                <a:lnTo>
                  <a:pt x="936282" y="236380"/>
                </a:lnTo>
                <a:lnTo>
                  <a:pt x="914437" y="204519"/>
                </a:lnTo>
                <a:lnTo>
                  <a:pt x="890237" y="174463"/>
                </a:lnTo>
                <a:lnTo>
                  <a:pt x="863812" y="146342"/>
                </a:lnTo>
                <a:lnTo>
                  <a:pt x="835295" y="120284"/>
                </a:lnTo>
                <a:lnTo>
                  <a:pt x="804815" y="96420"/>
                </a:lnTo>
                <a:lnTo>
                  <a:pt x="772505" y="74879"/>
                </a:lnTo>
                <a:lnTo>
                  <a:pt x="738496" y="55789"/>
                </a:lnTo>
                <a:lnTo>
                  <a:pt x="702919" y="39282"/>
                </a:lnTo>
                <a:lnTo>
                  <a:pt x="665905" y="25485"/>
                </a:lnTo>
                <a:lnTo>
                  <a:pt x="627586" y="14529"/>
                </a:lnTo>
                <a:lnTo>
                  <a:pt x="588092" y="6544"/>
                </a:lnTo>
                <a:lnTo>
                  <a:pt x="547556" y="1657"/>
                </a:lnTo>
                <a:lnTo>
                  <a:pt x="506107" y="0"/>
                </a:lnTo>
                <a:close/>
              </a:path>
            </a:pathLst>
          </a:custGeom>
          <a:solidFill>
            <a:srgbClr val="98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/>
          <p:cNvSpPr/>
          <p:nvPr/>
        </p:nvSpPr>
        <p:spPr>
          <a:xfrm>
            <a:off x="7082369" y="1138129"/>
            <a:ext cx="177486" cy="155079"/>
          </a:xfrm>
          <a:custGeom>
            <a:avLst/>
            <a:gdLst/>
            <a:ahLst/>
            <a:cxnLst/>
            <a:rect l="l" t="t" r="r" b="b"/>
            <a:pathLst>
              <a:path w="243840" h="208914">
                <a:moveTo>
                  <a:pt x="195084" y="0"/>
                </a:moveTo>
                <a:lnTo>
                  <a:pt x="0" y="169519"/>
                </a:lnTo>
                <a:lnTo>
                  <a:pt x="33934" y="208559"/>
                </a:lnTo>
                <a:lnTo>
                  <a:pt x="243776" y="23114"/>
                </a:lnTo>
                <a:lnTo>
                  <a:pt x="195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0"/>
          <p:cNvSpPr/>
          <p:nvPr/>
        </p:nvSpPr>
        <p:spPr>
          <a:xfrm>
            <a:off x="7037452" y="1100825"/>
            <a:ext cx="166855" cy="155079"/>
          </a:xfrm>
          <a:custGeom>
            <a:avLst/>
            <a:gdLst/>
            <a:ahLst/>
            <a:cxnLst/>
            <a:rect l="l" t="t" r="r" b="b"/>
            <a:pathLst>
              <a:path w="229234" h="208914">
                <a:moveTo>
                  <a:pt x="195148" y="0"/>
                </a:moveTo>
                <a:lnTo>
                  <a:pt x="0" y="169595"/>
                </a:lnTo>
                <a:lnTo>
                  <a:pt x="33934" y="208597"/>
                </a:lnTo>
                <a:lnTo>
                  <a:pt x="228955" y="39027"/>
                </a:lnTo>
                <a:lnTo>
                  <a:pt x="195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1"/>
          <p:cNvSpPr/>
          <p:nvPr/>
        </p:nvSpPr>
        <p:spPr>
          <a:xfrm>
            <a:off x="6995856" y="1029877"/>
            <a:ext cx="167779" cy="163091"/>
          </a:xfrm>
          <a:custGeom>
            <a:avLst/>
            <a:gdLst/>
            <a:ahLst/>
            <a:cxnLst/>
            <a:rect l="l" t="t" r="r" b="b"/>
            <a:pathLst>
              <a:path w="230504" h="219710">
                <a:moveTo>
                  <a:pt x="206260" y="0"/>
                </a:moveTo>
                <a:lnTo>
                  <a:pt x="0" y="179209"/>
                </a:lnTo>
                <a:lnTo>
                  <a:pt x="35001" y="219417"/>
                </a:lnTo>
                <a:lnTo>
                  <a:pt x="230022" y="49936"/>
                </a:lnTo>
                <a:lnTo>
                  <a:pt x="206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2"/>
          <p:cNvSpPr/>
          <p:nvPr/>
        </p:nvSpPr>
        <p:spPr>
          <a:xfrm>
            <a:off x="6874129" y="1237027"/>
            <a:ext cx="164544" cy="162148"/>
          </a:xfrm>
          <a:custGeom>
            <a:avLst/>
            <a:gdLst/>
            <a:ahLst/>
            <a:cxnLst/>
            <a:rect l="l" t="t" r="r" b="b"/>
            <a:pathLst>
              <a:path w="226059" h="218439">
                <a:moveTo>
                  <a:pt x="114795" y="0"/>
                </a:moveTo>
                <a:lnTo>
                  <a:pt x="0" y="218033"/>
                </a:lnTo>
                <a:lnTo>
                  <a:pt x="33598" y="204609"/>
                </a:lnTo>
                <a:lnTo>
                  <a:pt x="14909" y="204609"/>
                </a:lnTo>
                <a:lnTo>
                  <a:pt x="116116" y="12230"/>
                </a:lnTo>
                <a:lnTo>
                  <a:pt x="125430" y="12230"/>
                </a:lnTo>
                <a:lnTo>
                  <a:pt x="114795" y="0"/>
                </a:lnTo>
                <a:close/>
              </a:path>
              <a:path w="226059" h="218439">
                <a:moveTo>
                  <a:pt x="125430" y="12230"/>
                </a:moveTo>
                <a:lnTo>
                  <a:pt x="116116" y="12230"/>
                </a:lnTo>
                <a:lnTo>
                  <a:pt x="214147" y="124942"/>
                </a:lnTo>
                <a:lnTo>
                  <a:pt x="14909" y="204609"/>
                </a:lnTo>
                <a:lnTo>
                  <a:pt x="33598" y="204609"/>
                </a:lnTo>
                <a:lnTo>
                  <a:pt x="225907" y="127774"/>
                </a:lnTo>
                <a:lnTo>
                  <a:pt x="125430" y="12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3"/>
          <p:cNvSpPr/>
          <p:nvPr/>
        </p:nvSpPr>
        <p:spPr>
          <a:xfrm>
            <a:off x="6868858" y="1232673"/>
            <a:ext cx="174250" cy="171576"/>
          </a:xfrm>
          <a:custGeom>
            <a:avLst/>
            <a:gdLst/>
            <a:ahLst/>
            <a:cxnLst/>
            <a:rect l="l" t="t" r="r" b="b"/>
            <a:pathLst>
              <a:path w="239395" h="231139">
                <a:moveTo>
                  <a:pt x="121437" y="0"/>
                </a:moveTo>
                <a:lnTo>
                  <a:pt x="0" y="230632"/>
                </a:lnTo>
                <a:lnTo>
                  <a:pt x="66779" y="203962"/>
                </a:lnTo>
                <a:lnTo>
                  <a:pt x="29616" y="203962"/>
                </a:lnTo>
                <a:lnTo>
                  <a:pt x="124231" y="24244"/>
                </a:lnTo>
                <a:lnTo>
                  <a:pt x="142531" y="24244"/>
                </a:lnTo>
                <a:lnTo>
                  <a:pt x="121437" y="0"/>
                </a:lnTo>
                <a:close/>
              </a:path>
              <a:path w="239395" h="231139">
                <a:moveTo>
                  <a:pt x="142531" y="24244"/>
                </a:moveTo>
                <a:lnTo>
                  <a:pt x="124231" y="24244"/>
                </a:lnTo>
                <a:lnTo>
                  <a:pt x="215887" y="129552"/>
                </a:lnTo>
                <a:lnTo>
                  <a:pt x="29616" y="203962"/>
                </a:lnTo>
                <a:lnTo>
                  <a:pt x="66779" y="203962"/>
                </a:lnTo>
                <a:lnTo>
                  <a:pt x="239039" y="135166"/>
                </a:lnTo>
                <a:lnTo>
                  <a:pt x="142531" y="24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4"/>
          <p:cNvSpPr/>
          <p:nvPr/>
        </p:nvSpPr>
        <p:spPr>
          <a:xfrm>
            <a:off x="6860815" y="13490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55245" h="58419">
                <a:moveTo>
                  <a:pt x="27277" y="0"/>
                </a:moveTo>
                <a:lnTo>
                  <a:pt x="6631" y="42795"/>
                </a:lnTo>
                <a:lnTo>
                  <a:pt x="0" y="57883"/>
                </a:lnTo>
                <a:lnTo>
                  <a:pt x="52190" y="39308"/>
                </a:lnTo>
                <a:lnTo>
                  <a:pt x="55022" y="28665"/>
                </a:lnTo>
                <a:lnTo>
                  <a:pt x="47402" y="28246"/>
                </a:lnTo>
                <a:lnTo>
                  <a:pt x="39808" y="27942"/>
                </a:lnTo>
                <a:lnTo>
                  <a:pt x="41738" y="24843"/>
                </a:lnTo>
                <a:lnTo>
                  <a:pt x="41979" y="19306"/>
                </a:lnTo>
                <a:lnTo>
                  <a:pt x="42035" y="16600"/>
                </a:lnTo>
                <a:lnTo>
                  <a:pt x="30524" y="16600"/>
                </a:lnTo>
                <a:lnTo>
                  <a:pt x="25114" y="15457"/>
                </a:lnTo>
                <a:lnTo>
                  <a:pt x="27933" y="1386"/>
                </a:lnTo>
                <a:lnTo>
                  <a:pt x="27277" y="0"/>
                </a:lnTo>
                <a:close/>
              </a:path>
              <a:path w="55245" h="58419">
                <a:moveTo>
                  <a:pt x="37991" y="12511"/>
                </a:moveTo>
                <a:lnTo>
                  <a:pt x="30524" y="16600"/>
                </a:lnTo>
                <a:lnTo>
                  <a:pt x="42035" y="16600"/>
                </a:lnTo>
                <a:lnTo>
                  <a:pt x="42094" y="13781"/>
                </a:lnTo>
                <a:lnTo>
                  <a:pt x="37991" y="12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5"/>
          <p:cNvSpPr/>
          <p:nvPr/>
        </p:nvSpPr>
        <p:spPr>
          <a:xfrm>
            <a:off x="7210555" y="974772"/>
            <a:ext cx="121559" cy="131510"/>
          </a:xfrm>
          <a:custGeom>
            <a:avLst/>
            <a:gdLst/>
            <a:ahLst/>
            <a:cxnLst/>
            <a:rect l="l" t="t" r="r" b="b"/>
            <a:pathLst>
              <a:path w="167004" h="177164">
                <a:moveTo>
                  <a:pt x="51511" y="0"/>
                </a:moveTo>
                <a:lnTo>
                  <a:pt x="0" y="44703"/>
                </a:lnTo>
                <a:lnTo>
                  <a:pt x="115087" y="177037"/>
                </a:lnTo>
                <a:lnTo>
                  <a:pt x="166522" y="132333"/>
                </a:lnTo>
                <a:lnTo>
                  <a:pt x="51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6"/>
          <p:cNvSpPr/>
          <p:nvPr/>
        </p:nvSpPr>
        <p:spPr>
          <a:xfrm>
            <a:off x="7252867" y="968623"/>
            <a:ext cx="86894" cy="98985"/>
          </a:xfrm>
          <a:custGeom>
            <a:avLst/>
            <a:gdLst/>
            <a:ahLst/>
            <a:cxnLst/>
            <a:rect l="l" t="t" r="r" b="b"/>
            <a:pathLst>
              <a:path w="119379" h="133350">
                <a:moveTo>
                  <a:pt x="12139" y="0"/>
                </a:moveTo>
                <a:lnTo>
                  <a:pt x="6004" y="2376"/>
                </a:lnTo>
                <a:lnTo>
                  <a:pt x="5022" y="3148"/>
                </a:lnTo>
                <a:lnTo>
                  <a:pt x="1319" y="8630"/>
                </a:lnTo>
                <a:lnTo>
                  <a:pt x="0" y="16217"/>
                </a:lnTo>
                <a:lnTo>
                  <a:pt x="943" y="25573"/>
                </a:lnTo>
                <a:lnTo>
                  <a:pt x="16157" y="60901"/>
                </a:lnTo>
                <a:lnTo>
                  <a:pt x="46923" y="99503"/>
                </a:lnTo>
                <a:lnTo>
                  <a:pt x="80943" y="125940"/>
                </a:lnTo>
                <a:lnTo>
                  <a:pt x="107970" y="133177"/>
                </a:lnTo>
                <a:lnTo>
                  <a:pt x="114029" y="130597"/>
                </a:lnTo>
                <a:lnTo>
                  <a:pt x="117906" y="125015"/>
                </a:lnTo>
                <a:lnTo>
                  <a:pt x="119379" y="117387"/>
                </a:lnTo>
                <a:lnTo>
                  <a:pt x="118573" y="108040"/>
                </a:lnTo>
                <a:lnTo>
                  <a:pt x="103746" y="72931"/>
                </a:lnTo>
                <a:lnTo>
                  <a:pt x="73188" y="34393"/>
                </a:lnTo>
                <a:lnTo>
                  <a:pt x="39156" y="7633"/>
                </a:lnTo>
                <a:lnTo>
                  <a:pt x="12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7"/>
          <p:cNvSpPr/>
          <p:nvPr/>
        </p:nvSpPr>
        <p:spPr>
          <a:xfrm>
            <a:off x="7250233" y="965559"/>
            <a:ext cx="93365" cy="105114"/>
          </a:xfrm>
          <a:custGeom>
            <a:avLst/>
            <a:gdLst/>
            <a:ahLst/>
            <a:cxnLst/>
            <a:rect l="l" t="t" r="r" b="b"/>
            <a:pathLst>
              <a:path w="128270" h="141605">
                <a:moveTo>
                  <a:pt x="15545" y="0"/>
                </a:moveTo>
                <a:lnTo>
                  <a:pt x="0" y="20371"/>
                </a:lnTo>
                <a:lnTo>
                  <a:pt x="341" y="27510"/>
                </a:lnTo>
                <a:lnTo>
                  <a:pt x="20326" y="72969"/>
                </a:lnTo>
                <a:lnTo>
                  <a:pt x="53826" y="111131"/>
                </a:lnTo>
                <a:lnTo>
                  <a:pt x="86773" y="135311"/>
                </a:lnTo>
                <a:lnTo>
                  <a:pt x="112186" y="141539"/>
                </a:lnTo>
                <a:lnTo>
                  <a:pt x="118435" y="139521"/>
                </a:lnTo>
                <a:lnTo>
                  <a:pt x="125232" y="134120"/>
                </a:lnTo>
                <a:lnTo>
                  <a:pt x="125616" y="133244"/>
                </a:lnTo>
                <a:lnTo>
                  <a:pt x="110681" y="133244"/>
                </a:lnTo>
                <a:lnTo>
                  <a:pt x="103420" y="132886"/>
                </a:lnTo>
                <a:lnTo>
                  <a:pt x="60395" y="106847"/>
                </a:lnTo>
                <a:lnTo>
                  <a:pt x="27657" y="68125"/>
                </a:lnTo>
                <a:lnTo>
                  <a:pt x="8494" y="25285"/>
                </a:lnTo>
                <a:lnTo>
                  <a:pt x="8545" y="15197"/>
                </a:lnTo>
                <a:lnTo>
                  <a:pt x="9713" y="12314"/>
                </a:lnTo>
                <a:lnTo>
                  <a:pt x="11809" y="10486"/>
                </a:lnTo>
                <a:lnTo>
                  <a:pt x="16983" y="8302"/>
                </a:lnTo>
                <a:lnTo>
                  <a:pt x="44465" y="8302"/>
                </a:lnTo>
                <a:lnTo>
                  <a:pt x="40932" y="6210"/>
                </a:lnTo>
                <a:lnTo>
                  <a:pt x="31476" y="2113"/>
                </a:lnTo>
                <a:lnTo>
                  <a:pt x="22974" y="34"/>
                </a:lnTo>
                <a:lnTo>
                  <a:pt x="15545" y="0"/>
                </a:lnTo>
                <a:close/>
              </a:path>
              <a:path w="128270" h="141605">
                <a:moveTo>
                  <a:pt x="44465" y="8302"/>
                </a:moveTo>
                <a:lnTo>
                  <a:pt x="16983" y="8302"/>
                </a:lnTo>
                <a:lnTo>
                  <a:pt x="24264" y="8670"/>
                </a:lnTo>
                <a:lnTo>
                  <a:pt x="33294" y="11543"/>
                </a:lnTo>
                <a:lnTo>
                  <a:pt x="67295" y="34725"/>
                </a:lnTo>
                <a:lnTo>
                  <a:pt x="100049" y="73463"/>
                </a:lnTo>
                <a:lnTo>
                  <a:pt x="119170" y="116298"/>
                </a:lnTo>
                <a:lnTo>
                  <a:pt x="119336" y="123046"/>
                </a:lnTo>
                <a:lnTo>
                  <a:pt x="119098" y="126348"/>
                </a:lnTo>
                <a:lnTo>
                  <a:pt x="117955" y="129243"/>
                </a:lnTo>
                <a:lnTo>
                  <a:pt x="115822" y="131034"/>
                </a:lnTo>
                <a:lnTo>
                  <a:pt x="110681" y="133244"/>
                </a:lnTo>
                <a:lnTo>
                  <a:pt x="125616" y="133244"/>
                </a:lnTo>
                <a:lnTo>
                  <a:pt x="127368" y="129216"/>
                </a:lnTo>
                <a:lnTo>
                  <a:pt x="127684" y="124681"/>
                </a:lnTo>
                <a:lnTo>
                  <a:pt x="127706" y="121148"/>
                </a:lnTo>
                <a:lnTo>
                  <a:pt x="127362" y="114001"/>
                </a:lnTo>
                <a:lnTo>
                  <a:pt x="107369" y="68550"/>
                </a:lnTo>
                <a:lnTo>
                  <a:pt x="73860" y="30388"/>
                </a:lnTo>
                <a:lnTo>
                  <a:pt x="51178" y="12276"/>
                </a:lnTo>
                <a:lnTo>
                  <a:pt x="44465" y="8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8"/>
          <p:cNvSpPr/>
          <p:nvPr/>
        </p:nvSpPr>
        <p:spPr>
          <a:xfrm>
            <a:off x="7199850" y="1000510"/>
            <a:ext cx="88743" cy="101814"/>
          </a:xfrm>
          <a:custGeom>
            <a:avLst/>
            <a:gdLst/>
            <a:ahLst/>
            <a:cxnLst/>
            <a:rect l="l" t="t" r="r" b="b"/>
            <a:pathLst>
              <a:path w="121920" h="137160">
                <a:moveTo>
                  <a:pt x="11595" y="0"/>
                </a:moveTo>
                <a:lnTo>
                  <a:pt x="5746" y="959"/>
                </a:lnTo>
                <a:lnTo>
                  <a:pt x="3537" y="2357"/>
                </a:lnTo>
                <a:lnTo>
                  <a:pt x="569" y="7205"/>
                </a:lnTo>
                <a:lnTo>
                  <a:pt x="0" y="14258"/>
                </a:lnTo>
                <a:lnTo>
                  <a:pt x="1686" y="23193"/>
                </a:lnTo>
                <a:lnTo>
                  <a:pt x="18859" y="58062"/>
                </a:lnTo>
                <a:lnTo>
                  <a:pt x="50966" y="97813"/>
                </a:lnTo>
                <a:lnTo>
                  <a:pt x="85235" y="126677"/>
                </a:lnTo>
                <a:lnTo>
                  <a:pt x="111434" y="137062"/>
                </a:lnTo>
                <a:lnTo>
                  <a:pt x="117146" y="135699"/>
                </a:lnTo>
                <a:lnTo>
                  <a:pt x="120535" y="130611"/>
                </a:lnTo>
                <a:lnTo>
                  <a:pt x="121493" y="123459"/>
                </a:lnTo>
                <a:lnTo>
                  <a:pt x="120168" y="114541"/>
                </a:lnTo>
                <a:lnTo>
                  <a:pt x="95004" y="67171"/>
                </a:lnTo>
                <a:lnTo>
                  <a:pt x="60340" y="28958"/>
                </a:lnTo>
                <a:lnTo>
                  <a:pt x="27908" y="5217"/>
                </a:lnTo>
                <a:lnTo>
                  <a:pt x="11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/>
        </p:nvGrpSpPr>
        <p:grpSpPr>
          <a:xfrm>
            <a:off x="1780817" y="897644"/>
            <a:ext cx="947898" cy="810208"/>
            <a:chOff x="2743200" y="1447800"/>
            <a:chExt cx="1176020" cy="1159510"/>
          </a:xfrm>
        </p:grpSpPr>
        <p:sp>
          <p:nvSpPr>
            <p:cNvPr id="42" name="object 11"/>
            <p:cNvSpPr/>
            <p:nvPr/>
          </p:nvSpPr>
          <p:spPr>
            <a:xfrm>
              <a:off x="2743200" y="1447800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3"/>
            <p:cNvSpPr/>
            <p:nvPr/>
          </p:nvSpPr>
          <p:spPr>
            <a:xfrm>
              <a:off x="2819400" y="1524000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19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3048000" y="1981200"/>
              <a:ext cx="274320" cy="271780"/>
            </a:xfrm>
            <a:custGeom>
              <a:avLst/>
              <a:gdLst/>
              <a:ahLst/>
              <a:cxnLst/>
              <a:rect l="l" t="t" r="r" b="b"/>
              <a:pathLst>
                <a:path w="274319" h="271780">
                  <a:moveTo>
                    <a:pt x="156389" y="0"/>
                  </a:moveTo>
                  <a:lnTo>
                    <a:pt x="118263" y="8840"/>
                  </a:lnTo>
                  <a:lnTo>
                    <a:pt x="77196" y="37714"/>
                  </a:lnTo>
                  <a:lnTo>
                    <a:pt x="56917" y="56252"/>
                  </a:lnTo>
                  <a:lnTo>
                    <a:pt x="47979" y="64340"/>
                  </a:lnTo>
                  <a:lnTo>
                    <a:pt x="17081" y="100422"/>
                  </a:lnTo>
                  <a:lnTo>
                    <a:pt x="2533" y="139278"/>
                  </a:lnTo>
                  <a:lnTo>
                    <a:pt x="0" y="155977"/>
                  </a:lnTo>
                  <a:lnTo>
                    <a:pt x="443" y="170040"/>
                  </a:lnTo>
                  <a:lnTo>
                    <a:pt x="11083" y="208139"/>
                  </a:lnTo>
                  <a:lnTo>
                    <a:pt x="33806" y="238826"/>
                  </a:lnTo>
                  <a:lnTo>
                    <a:pt x="66190" y="260463"/>
                  </a:lnTo>
                  <a:lnTo>
                    <a:pt x="105816" y="271412"/>
                  </a:lnTo>
                  <a:lnTo>
                    <a:pt x="120233" y="271612"/>
                  </a:lnTo>
                  <a:lnTo>
                    <a:pt x="133403" y="270098"/>
                  </a:lnTo>
                  <a:lnTo>
                    <a:pt x="177048" y="250609"/>
                  </a:lnTo>
                  <a:lnTo>
                    <a:pt x="222598" y="211108"/>
                  </a:lnTo>
                  <a:lnTo>
                    <a:pt x="108723" y="211108"/>
                  </a:lnTo>
                  <a:lnTo>
                    <a:pt x="99690" y="209598"/>
                  </a:lnTo>
                  <a:lnTo>
                    <a:pt x="66643" y="181188"/>
                  </a:lnTo>
                  <a:lnTo>
                    <a:pt x="61931" y="162922"/>
                  </a:lnTo>
                  <a:lnTo>
                    <a:pt x="62009" y="152917"/>
                  </a:lnTo>
                  <a:lnTo>
                    <a:pt x="81977" y="112988"/>
                  </a:lnTo>
                  <a:lnTo>
                    <a:pt x="103373" y="93771"/>
                  </a:lnTo>
                  <a:lnTo>
                    <a:pt x="112938" y="84557"/>
                  </a:lnTo>
                  <a:lnTo>
                    <a:pt x="122461" y="75835"/>
                  </a:lnTo>
                  <a:lnTo>
                    <a:pt x="131939" y="68791"/>
                  </a:lnTo>
                  <a:lnTo>
                    <a:pt x="135571" y="66543"/>
                  </a:lnTo>
                  <a:lnTo>
                    <a:pt x="140003" y="66239"/>
                  </a:lnTo>
                  <a:lnTo>
                    <a:pt x="147874" y="60907"/>
                  </a:lnTo>
                  <a:lnTo>
                    <a:pt x="157014" y="52964"/>
                  </a:lnTo>
                  <a:lnTo>
                    <a:pt x="166268" y="43827"/>
                  </a:lnTo>
                  <a:lnTo>
                    <a:pt x="176138" y="34340"/>
                  </a:lnTo>
                  <a:lnTo>
                    <a:pt x="185808" y="25656"/>
                  </a:lnTo>
                  <a:lnTo>
                    <a:pt x="194954" y="16824"/>
                  </a:lnTo>
                  <a:lnTo>
                    <a:pt x="203046" y="7488"/>
                  </a:lnTo>
                  <a:lnTo>
                    <a:pt x="194543" y="5004"/>
                  </a:lnTo>
                  <a:lnTo>
                    <a:pt x="182918" y="2213"/>
                  </a:lnTo>
                  <a:lnTo>
                    <a:pt x="170486" y="430"/>
                  </a:lnTo>
                  <a:lnTo>
                    <a:pt x="156389" y="0"/>
                  </a:lnTo>
                  <a:close/>
                </a:path>
                <a:path w="274319" h="271780">
                  <a:moveTo>
                    <a:pt x="266755" y="85266"/>
                  </a:moveTo>
                  <a:lnTo>
                    <a:pt x="257471" y="92370"/>
                  </a:lnTo>
                  <a:lnTo>
                    <a:pt x="247879" y="100822"/>
                  </a:lnTo>
                  <a:lnTo>
                    <a:pt x="237356" y="110419"/>
                  </a:lnTo>
                  <a:lnTo>
                    <a:pt x="227661" y="118553"/>
                  </a:lnTo>
                  <a:lnTo>
                    <a:pt x="217854" y="127018"/>
                  </a:lnTo>
                  <a:lnTo>
                    <a:pt x="209040" y="136127"/>
                  </a:lnTo>
                  <a:lnTo>
                    <a:pt x="206158" y="139594"/>
                  </a:lnTo>
                  <a:lnTo>
                    <a:pt x="204913" y="144915"/>
                  </a:lnTo>
                  <a:lnTo>
                    <a:pt x="198160" y="152492"/>
                  </a:lnTo>
                  <a:lnTo>
                    <a:pt x="189293" y="160751"/>
                  </a:lnTo>
                  <a:lnTo>
                    <a:pt x="179231" y="169415"/>
                  </a:lnTo>
                  <a:lnTo>
                    <a:pt x="168988" y="178413"/>
                  </a:lnTo>
                  <a:lnTo>
                    <a:pt x="127992" y="208745"/>
                  </a:lnTo>
                  <a:lnTo>
                    <a:pt x="108723" y="211108"/>
                  </a:lnTo>
                  <a:lnTo>
                    <a:pt x="222598" y="211108"/>
                  </a:lnTo>
                  <a:lnTo>
                    <a:pt x="255608" y="173830"/>
                  </a:lnTo>
                  <a:lnTo>
                    <a:pt x="271106" y="136401"/>
                  </a:lnTo>
                  <a:lnTo>
                    <a:pt x="273767" y="118553"/>
                  </a:lnTo>
                  <a:lnTo>
                    <a:pt x="273482" y="107335"/>
                  </a:lnTo>
                  <a:lnTo>
                    <a:pt x="270989" y="95905"/>
                  </a:lnTo>
                  <a:lnTo>
                    <a:pt x="266755" y="85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3197060" y="1893472"/>
              <a:ext cx="230504" cy="215265"/>
            </a:xfrm>
            <a:custGeom>
              <a:avLst/>
              <a:gdLst/>
              <a:ahLst/>
              <a:cxnLst/>
              <a:rect l="l" t="t" r="r" b="b"/>
              <a:pathLst>
                <a:path w="230505" h="215264">
                  <a:moveTo>
                    <a:pt x="194433" y="0"/>
                  </a:moveTo>
                  <a:lnTo>
                    <a:pt x="183628" y="4909"/>
                  </a:lnTo>
                  <a:lnTo>
                    <a:pt x="173179" y="12738"/>
                  </a:lnTo>
                  <a:lnTo>
                    <a:pt x="163109" y="22234"/>
                  </a:lnTo>
                  <a:lnTo>
                    <a:pt x="153441" y="32141"/>
                  </a:lnTo>
                  <a:lnTo>
                    <a:pt x="144196" y="41205"/>
                  </a:lnTo>
                  <a:lnTo>
                    <a:pt x="40554" y="134918"/>
                  </a:lnTo>
                  <a:lnTo>
                    <a:pt x="31199" y="142642"/>
                  </a:lnTo>
                  <a:lnTo>
                    <a:pt x="21089" y="151805"/>
                  </a:lnTo>
                  <a:lnTo>
                    <a:pt x="11602" y="162334"/>
                  </a:lnTo>
                  <a:lnTo>
                    <a:pt x="4113" y="174156"/>
                  </a:lnTo>
                  <a:lnTo>
                    <a:pt x="0" y="187199"/>
                  </a:lnTo>
                  <a:lnTo>
                    <a:pt x="3111" y="199363"/>
                  </a:lnTo>
                  <a:lnTo>
                    <a:pt x="10528" y="208490"/>
                  </a:lnTo>
                  <a:lnTo>
                    <a:pt x="21155" y="213844"/>
                  </a:lnTo>
                  <a:lnTo>
                    <a:pt x="33900" y="214688"/>
                  </a:lnTo>
                  <a:lnTo>
                    <a:pt x="35561" y="214432"/>
                  </a:lnTo>
                  <a:lnTo>
                    <a:pt x="46402" y="209860"/>
                  </a:lnTo>
                  <a:lnTo>
                    <a:pt x="56003" y="201752"/>
                  </a:lnTo>
                  <a:lnTo>
                    <a:pt x="66416" y="191729"/>
                  </a:lnTo>
                  <a:lnTo>
                    <a:pt x="168660" y="100530"/>
                  </a:lnTo>
                  <a:lnTo>
                    <a:pt x="207493" y="65097"/>
                  </a:lnTo>
                  <a:lnTo>
                    <a:pt x="229955" y="19062"/>
                  </a:lnTo>
                  <a:lnTo>
                    <a:pt x="222914" y="8951"/>
                  </a:lnTo>
                  <a:lnTo>
                    <a:pt x="210945" y="2228"/>
                  </a:lnTo>
                  <a:lnTo>
                    <a:pt x="194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3303612" y="1749176"/>
              <a:ext cx="273050" cy="271145"/>
            </a:xfrm>
            <a:custGeom>
              <a:avLst/>
              <a:gdLst/>
              <a:ahLst/>
              <a:cxnLst/>
              <a:rect l="l" t="t" r="r" b="b"/>
              <a:pathLst>
                <a:path w="273050" h="271144">
                  <a:moveTo>
                    <a:pt x="261297" y="60114"/>
                  </a:moveTo>
                  <a:lnTo>
                    <a:pt x="158399" y="60114"/>
                  </a:lnTo>
                  <a:lnTo>
                    <a:pt x="169800" y="60658"/>
                  </a:lnTo>
                  <a:lnTo>
                    <a:pt x="180460" y="63716"/>
                  </a:lnTo>
                  <a:lnTo>
                    <a:pt x="210082" y="97388"/>
                  </a:lnTo>
                  <a:lnTo>
                    <a:pt x="213156" y="124486"/>
                  </a:lnTo>
                  <a:lnTo>
                    <a:pt x="208751" y="137254"/>
                  </a:lnTo>
                  <a:lnTo>
                    <a:pt x="201804" y="147643"/>
                  </a:lnTo>
                  <a:lnTo>
                    <a:pt x="193067" y="156542"/>
                  </a:lnTo>
                  <a:lnTo>
                    <a:pt x="173238" y="173436"/>
                  </a:lnTo>
                  <a:lnTo>
                    <a:pt x="155974" y="189968"/>
                  </a:lnTo>
                  <a:lnTo>
                    <a:pt x="146886" y="197994"/>
                  </a:lnTo>
                  <a:lnTo>
                    <a:pt x="136449" y="205824"/>
                  </a:lnTo>
                  <a:lnTo>
                    <a:pt x="123876" y="213428"/>
                  </a:lnTo>
                  <a:lnTo>
                    <a:pt x="105029" y="230991"/>
                  </a:lnTo>
                  <a:lnTo>
                    <a:pt x="77062" y="256752"/>
                  </a:lnTo>
                  <a:lnTo>
                    <a:pt x="74903" y="258606"/>
                  </a:lnTo>
                  <a:lnTo>
                    <a:pt x="70331" y="260117"/>
                  </a:lnTo>
                  <a:lnTo>
                    <a:pt x="71550" y="263356"/>
                  </a:lnTo>
                  <a:lnTo>
                    <a:pt x="80831" y="266338"/>
                  </a:lnTo>
                  <a:lnTo>
                    <a:pt x="91389" y="268876"/>
                  </a:lnTo>
                  <a:lnTo>
                    <a:pt x="104481" y="270581"/>
                  </a:lnTo>
                  <a:lnTo>
                    <a:pt x="121497" y="271108"/>
                  </a:lnTo>
                  <a:lnTo>
                    <a:pt x="134276" y="269331"/>
                  </a:lnTo>
                  <a:lnTo>
                    <a:pt x="177564" y="249137"/>
                  </a:lnTo>
                  <a:lnTo>
                    <a:pt x="208374" y="223145"/>
                  </a:lnTo>
                  <a:lnTo>
                    <a:pt x="243954" y="189215"/>
                  </a:lnTo>
                  <a:lnTo>
                    <a:pt x="267716" y="146374"/>
                  </a:lnTo>
                  <a:lnTo>
                    <a:pt x="272960" y="104116"/>
                  </a:lnTo>
                  <a:lnTo>
                    <a:pt x="273000" y="97388"/>
                  </a:lnTo>
                  <a:lnTo>
                    <a:pt x="270589" y="84332"/>
                  </a:lnTo>
                  <a:lnTo>
                    <a:pt x="266560" y="71591"/>
                  </a:lnTo>
                  <a:lnTo>
                    <a:pt x="261297" y="60114"/>
                  </a:lnTo>
                  <a:close/>
                </a:path>
                <a:path w="273050" h="271144">
                  <a:moveTo>
                    <a:pt x="155894" y="0"/>
                  </a:moveTo>
                  <a:lnTo>
                    <a:pt x="109098" y="13279"/>
                  </a:lnTo>
                  <a:lnTo>
                    <a:pt x="71583" y="42325"/>
                  </a:lnTo>
                  <a:lnTo>
                    <a:pt x="35821" y="75877"/>
                  </a:lnTo>
                  <a:lnTo>
                    <a:pt x="8850" y="116550"/>
                  </a:lnTo>
                  <a:lnTo>
                    <a:pt x="0" y="162416"/>
                  </a:lnTo>
                  <a:lnTo>
                    <a:pt x="2064" y="174458"/>
                  </a:lnTo>
                  <a:lnTo>
                    <a:pt x="7037" y="186270"/>
                  </a:lnTo>
                  <a:lnTo>
                    <a:pt x="16466" y="179174"/>
                  </a:lnTo>
                  <a:lnTo>
                    <a:pt x="25760" y="170457"/>
                  </a:lnTo>
                  <a:lnTo>
                    <a:pt x="35893" y="160802"/>
                  </a:lnTo>
                  <a:lnTo>
                    <a:pt x="55625" y="144492"/>
                  </a:lnTo>
                  <a:lnTo>
                    <a:pt x="64514" y="135530"/>
                  </a:lnTo>
                  <a:lnTo>
                    <a:pt x="67562" y="131872"/>
                  </a:lnTo>
                  <a:lnTo>
                    <a:pt x="69404" y="126373"/>
                  </a:lnTo>
                  <a:lnTo>
                    <a:pt x="75655" y="119023"/>
                  </a:lnTo>
                  <a:lnTo>
                    <a:pt x="82732" y="111955"/>
                  </a:lnTo>
                  <a:lnTo>
                    <a:pt x="91366" y="104116"/>
                  </a:lnTo>
                  <a:lnTo>
                    <a:pt x="101821" y="94894"/>
                  </a:lnTo>
                  <a:lnTo>
                    <a:pt x="114359" y="83676"/>
                  </a:lnTo>
                  <a:lnTo>
                    <a:pt x="123875" y="75597"/>
                  </a:lnTo>
                  <a:lnTo>
                    <a:pt x="134415" y="68270"/>
                  </a:lnTo>
                  <a:lnTo>
                    <a:pt x="146537" y="62271"/>
                  </a:lnTo>
                  <a:lnTo>
                    <a:pt x="158399" y="60114"/>
                  </a:lnTo>
                  <a:lnTo>
                    <a:pt x="261297" y="60114"/>
                  </a:lnTo>
                  <a:lnTo>
                    <a:pt x="261027" y="59527"/>
                  </a:lnTo>
                  <a:lnTo>
                    <a:pt x="236052" y="28471"/>
                  </a:lnTo>
                  <a:lnTo>
                    <a:pt x="199871" y="7372"/>
                  </a:lnTo>
                  <a:lnTo>
                    <a:pt x="170391" y="267"/>
                  </a:lnTo>
                  <a:lnTo>
                    <a:pt x="15589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2"/>
          <p:cNvSpPr/>
          <p:nvPr/>
        </p:nvSpPr>
        <p:spPr>
          <a:xfrm>
            <a:off x="6928552" y="3211394"/>
            <a:ext cx="441584" cy="471347"/>
          </a:xfrm>
          <a:custGeom>
            <a:avLst/>
            <a:gdLst/>
            <a:ahLst/>
            <a:cxnLst/>
            <a:rect l="l" t="t" r="r" b="b"/>
            <a:pathLst>
              <a:path w="514984" h="567689">
                <a:moveTo>
                  <a:pt x="379869" y="0"/>
                </a:moveTo>
                <a:lnTo>
                  <a:pt x="45681" y="0"/>
                </a:lnTo>
                <a:lnTo>
                  <a:pt x="31516" y="2263"/>
                </a:lnTo>
                <a:lnTo>
                  <a:pt x="2653" y="30363"/>
                </a:lnTo>
                <a:lnTo>
                  <a:pt x="0" y="521995"/>
                </a:lnTo>
                <a:lnTo>
                  <a:pt x="2262" y="536173"/>
                </a:lnTo>
                <a:lnTo>
                  <a:pt x="30357" y="565029"/>
                </a:lnTo>
                <a:lnTo>
                  <a:pt x="257289" y="567690"/>
                </a:lnTo>
                <a:lnTo>
                  <a:pt x="257289" y="465734"/>
                </a:lnTo>
                <a:lnTo>
                  <a:pt x="258756" y="451294"/>
                </a:lnTo>
                <a:lnTo>
                  <a:pt x="262963" y="437833"/>
                </a:lnTo>
                <a:lnTo>
                  <a:pt x="269615" y="425644"/>
                </a:lnTo>
                <a:lnTo>
                  <a:pt x="278418" y="415021"/>
                </a:lnTo>
                <a:lnTo>
                  <a:pt x="280920" y="412965"/>
                </a:lnTo>
                <a:lnTo>
                  <a:pt x="211632" y="412965"/>
                </a:lnTo>
                <a:lnTo>
                  <a:pt x="209041" y="412673"/>
                </a:lnTo>
                <a:lnTo>
                  <a:pt x="68465" y="412673"/>
                </a:lnTo>
                <a:lnTo>
                  <a:pt x="65722" y="407720"/>
                </a:lnTo>
                <a:lnTo>
                  <a:pt x="65747" y="395495"/>
                </a:lnTo>
                <a:lnTo>
                  <a:pt x="68440" y="390575"/>
                </a:lnTo>
                <a:lnTo>
                  <a:pt x="181902" y="390575"/>
                </a:lnTo>
                <a:lnTo>
                  <a:pt x="180212" y="385660"/>
                </a:lnTo>
                <a:lnTo>
                  <a:pt x="179730" y="380301"/>
                </a:lnTo>
                <a:lnTo>
                  <a:pt x="184251" y="353796"/>
                </a:lnTo>
                <a:lnTo>
                  <a:pt x="68465" y="353796"/>
                </a:lnTo>
                <a:lnTo>
                  <a:pt x="65722" y="348780"/>
                </a:lnTo>
                <a:lnTo>
                  <a:pt x="65722" y="336664"/>
                </a:lnTo>
                <a:lnTo>
                  <a:pt x="68440" y="331698"/>
                </a:lnTo>
                <a:lnTo>
                  <a:pt x="187998" y="331698"/>
                </a:lnTo>
                <a:lnTo>
                  <a:pt x="194259" y="294894"/>
                </a:lnTo>
                <a:lnTo>
                  <a:pt x="68465" y="294894"/>
                </a:lnTo>
                <a:lnTo>
                  <a:pt x="65722" y="289902"/>
                </a:lnTo>
                <a:lnTo>
                  <a:pt x="65722" y="277787"/>
                </a:lnTo>
                <a:lnTo>
                  <a:pt x="68440" y="272796"/>
                </a:lnTo>
                <a:lnTo>
                  <a:pt x="197992" y="272796"/>
                </a:lnTo>
                <a:lnTo>
                  <a:pt x="199986" y="260972"/>
                </a:lnTo>
                <a:lnTo>
                  <a:pt x="201231" y="253784"/>
                </a:lnTo>
                <a:lnTo>
                  <a:pt x="206082" y="247446"/>
                </a:lnTo>
                <a:lnTo>
                  <a:pt x="214744" y="236004"/>
                </a:lnTo>
                <a:lnTo>
                  <a:pt x="68465" y="236004"/>
                </a:lnTo>
                <a:lnTo>
                  <a:pt x="65722" y="231013"/>
                </a:lnTo>
                <a:lnTo>
                  <a:pt x="65722" y="218909"/>
                </a:lnTo>
                <a:lnTo>
                  <a:pt x="68440" y="213918"/>
                </a:lnTo>
                <a:lnTo>
                  <a:pt x="231571" y="213918"/>
                </a:lnTo>
                <a:lnTo>
                  <a:pt x="259549" y="177126"/>
                </a:lnTo>
                <a:lnTo>
                  <a:pt x="68465" y="177126"/>
                </a:lnTo>
                <a:lnTo>
                  <a:pt x="65722" y="172135"/>
                </a:lnTo>
                <a:lnTo>
                  <a:pt x="65722" y="159994"/>
                </a:lnTo>
                <a:lnTo>
                  <a:pt x="68440" y="155041"/>
                </a:lnTo>
                <a:lnTo>
                  <a:pt x="276351" y="155041"/>
                </a:lnTo>
                <a:lnTo>
                  <a:pt x="383285" y="14401"/>
                </a:lnTo>
                <a:lnTo>
                  <a:pt x="388137" y="9423"/>
                </a:lnTo>
                <a:lnTo>
                  <a:pt x="393382" y="5156"/>
                </a:lnTo>
                <a:lnTo>
                  <a:pt x="387032" y="1879"/>
                </a:lnTo>
                <a:lnTo>
                  <a:pt x="379869" y="0"/>
                </a:lnTo>
                <a:close/>
              </a:path>
              <a:path w="514984" h="567689">
                <a:moveTo>
                  <a:pt x="417982" y="420065"/>
                </a:moveTo>
                <a:lnTo>
                  <a:pt x="328993" y="420065"/>
                </a:lnTo>
                <a:lnTo>
                  <a:pt x="327688" y="420083"/>
                </a:lnTo>
                <a:lnTo>
                  <a:pt x="291840" y="439196"/>
                </a:lnTo>
                <a:lnTo>
                  <a:pt x="283273" y="465734"/>
                </a:lnTo>
                <a:lnTo>
                  <a:pt x="283273" y="567690"/>
                </a:lnTo>
                <a:lnTo>
                  <a:pt x="417982" y="420065"/>
                </a:lnTo>
                <a:close/>
              </a:path>
              <a:path w="514984" h="567689">
                <a:moveTo>
                  <a:pt x="417982" y="252247"/>
                </a:moveTo>
                <a:lnTo>
                  <a:pt x="337642" y="357886"/>
                </a:lnTo>
                <a:lnTo>
                  <a:pt x="331304" y="360667"/>
                </a:lnTo>
                <a:lnTo>
                  <a:pt x="224205" y="410984"/>
                </a:lnTo>
                <a:lnTo>
                  <a:pt x="221653" y="411822"/>
                </a:lnTo>
                <a:lnTo>
                  <a:pt x="219087" y="412292"/>
                </a:lnTo>
                <a:lnTo>
                  <a:pt x="218617" y="412534"/>
                </a:lnTo>
                <a:lnTo>
                  <a:pt x="218097" y="412673"/>
                </a:lnTo>
                <a:lnTo>
                  <a:pt x="216915" y="412673"/>
                </a:lnTo>
                <a:lnTo>
                  <a:pt x="214312" y="412965"/>
                </a:lnTo>
                <a:lnTo>
                  <a:pt x="280920" y="412965"/>
                </a:lnTo>
                <a:lnTo>
                  <a:pt x="289079" y="406260"/>
                </a:lnTo>
                <a:lnTo>
                  <a:pt x="301302" y="399653"/>
                </a:lnTo>
                <a:lnTo>
                  <a:pt x="314795" y="395495"/>
                </a:lnTo>
                <a:lnTo>
                  <a:pt x="417982" y="394081"/>
                </a:lnTo>
                <a:lnTo>
                  <a:pt x="417982" y="252247"/>
                </a:lnTo>
                <a:close/>
              </a:path>
              <a:path w="514984" h="567689">
                <a:moveTo>
                  <a:pt x="207009" y="330542"/>
                </a:moveTo>
                <a:lnTo>
                  <a:pt x="198081" y="383133"/>
                </a:lnTo>
                <a:lnTo>
                  <a:pt x="200101" y="388112"/>
                </a:lnTo>
                <a:lnTo>
                  <a:pt x="208699" y="394627"/>
                </a:lnTo>
                <a:lnTo>
                  <a:pt x="214033" y="395262"/>
                </a:lnTo>
                <a:lnTo>
                  <a:pt x="262343" y="372554"/>
                </a:lnTo>
                <a:lnTo>
                  <a:pt x="207009" y="330542"/>
                </a:lnTo>
                <a:close/>
              </a:path>
              <a:path w="514984" h="567689">
                <a:moveTo>
                  <a:pt x="377088" y="53263"/>
                </a:moveTo>
                <a:lnTo>
                  <a:pt x="220840" y="258660"/>
                </a:lnTo>
                <a:lnTo>
                  <a:pt x="329844" y="337553"/>
                </a:lnTo>
                <a:lnTo>
                  <a:pt x="483488" y="135432"/>
                </a:lnTo>
                <a:lnTo>
                  <a:pt x="377088" y="53263"/>
                </a:lnTo>
                <a:close/>
              </a:path>
              <a:path w="514984" h="567689">
                <a:moveTo>
                  <a:pt x="446028" y="4722"/>
                </a:moveTo>
                <a:lnTo>
                  <a:pt x="402272" y="21939"/>
                </a:lnTo>
                <a:lnTo>
                  <a:pt x="393420" y="31673"/>
                </a:lnTo>
                <a:lnTo>
                  <a:pt x="500557" y="112979"/>
                </a:lnTo>
                <a:lnTo>
                  <a:pt x="505763" y="105209"/>
                </a:lnTo>
                <a:lnTo>
                  <a:pt x="510849" y="94059"/>
                </a:lnTo>
                <a:lnTo>
                  <a:pt x="513766" y="82389"/>
                </a:lnTo>
                <a:lnTo>
                  <a:pt x="514557" y="70502"/>
                </a:lnTo>
                <a:lnTo>
                  <a:pt x="513264" y="58696"/>
                </a:lnTo>
                <a:lnTo>
                  <a:pt x="488060" y="18313"/>
                </a:lnTo>
                <a:lnTo>
                  <a:pt x="446028" y="4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6"/>
          <p:cNvSpPr txBox="1"/>
          <p:nvPr/>
        </p:nvSpPr>
        <p:spPr>
          <a:xfrm>
            <a:off x="557530" y="1792306"/>
            <a:ext cx="3404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algn="ctr">
              <a:lnSpc>
                <a:spcPct val="100000"/>
              </a:lnSpc>
            </a:pPr>
            <a:r>
              <a:rPr lang="en-US" sz="1600" b="1" cap="all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Industry-Specific Links</a:t>
            </a:r>
            <a:endParaRPr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56704" y="2922587"/>
            <a:ext cx="957730" cy="907983"/>
            <a:chOff x="1581793" y="4113655"/>
            <a:chExt cx="1176020" cy="1159510"/>
          </a:xfrm>
        </p:grpSpPr>
        <p:sp>
          <p:nvSpPr>
            <p:cNvPr id="50" name="object 11"/>
            <p:cNvSpPr/>
            <p:nvPr/>
          </p:nvSpPr>
          <p:spPr>
            <a:xfrm>
              <a:off x="1581793" y="4113655"/>
              <a:ext cx="1176020" cy="1159510"/>
            </a:xfrm>
            <a:custGeom>
              <a:avLst/>
              <a:gdLst/>
              <a:ahLst/>
              <a:cxnLst/>
              <a:rect l="l" t="t" r="r" b="b"/>
              <a:pathLst>
                <a:path w="1176020" h="1159510">
                  <a:moveTo>
                    <a:pt x="587933" y="0"/>
                  </a:moveTo>
                  <a:lnTo>
                    <a:pt x="539713" y="1921"/>
                  </a:lnTo>
                  <a:lnTo>
                    <a:pt x="492566" y="7587"/>
                  </a:lnTo>
                  <a:lnTo>
                    <a:pt x="446644" y="16849"/>
                  </a:lnTo>
                  <a:lnTo>
                    <a:pt x="402098" y="29556"/>
                  </a:lnTo>
                  <a:lnTo>
                    <a:pt x="359080" y="45559"/>
                  </a:lnTo>
                  <a:lnTo>
                    <a:pt x="317741" y="64710"/>
                  </a:lnTo>
                  <a:lnTo>
                    <a:pt x="278232" y="86860"/>
                  </a:lnTo>
                  <a:lnTo>
                    <a:pt x="240704" y="111858"/>
                  </a:lnTo>
                  <a:lnTo>
                    <a:pt x="205310" y="139556"/>
                  </a:lnTo>
                  <a:lnTo>
                    <a:pt x="172199" y="169805"/>
                  </a:lnTo>
                  <a:lnTo>
                    <a:pt x="141523" y="202455"/>
                  </a:lnTo>
                  <a:lnTo>
                    <a:pt x="113435" y="237358"/>
                  </a:lnTo>
                  <a:lnTo>
                    <a:pt x="88084" y="274363"/>
                  </a:lnTo>
                  <a:lnTo>
                    <a:pt x="65622" y="313323"/>
                  </a:lnTo>
                  <a:lnTo>
                    <a:pt x="46201" y="354087"/>
                  </a:lnTo>
                  <a:lnTo>
                    <a:pt x="29972" y="396506"/>
                  </a:lnTo>
                  <a:lnTo>
                    <a:pt x="17086" y="440432"/>
                  </a:lnTo>
                  <a:lnTo>
                    <a:pt x="7694" y="485715"/>
                  </a:lnTo>
                  <a:lnTo>
                    <a:pt x="1948" y="532205"/>
                  </a:lnTo>
                  <a:lnTo>
                    <a:pt x="0" y="579755"/>
                  </a:lnTo>
                  <a:lnTo>
                    <a:pt x="1948" y="627304"/>
                  </a:lnTo>
                  <a:lnTo>
                    <a:pt x="7694" y="673794"/>
                  </a:lnTo>
                  <a:lnTo>
                    <a:pt x="17086" y="719077"/>
                  </a:lnTo>
                  <a:lnTo>
                    <a:pt x="29972" y="763003"/>
                  </a:lnTo>
                  <a:lnTo>
                    <a:pt x="46201" y="805422"/>
                  </a:lnTo>
                  <a:lnTo>
                    <a:pt x="65622" y="846186"/>
                  </a:lnTo>
                  <a:lnTo>
                    <a:pt x="88084" y="885146"/>
                  </a:lnTo>
                  <a:lnTo>
                    <a:pt x="113435" y="922151"/>
                  </a:lnTo>
                  <a:lnTo>
                    <a:pt x="141523" y="957054"/>
                  </a:lnTo>
                  <a:lnTo>
                    <a:pt x="172199" y="989704"/>
                  </a:lnTo>
                  <a:lnTo>
                    <a:pt x="205310" y="1019953"/>
                  </a:lnTo>
                  <a:lnTo>
                    <a:pt x="240704" y="1047651"/>
                  </a:lnTo>
                  <a:lnTo>
                    <a:pt x="278232" y="1072649"/>
                  </a:lnTo>
                  <a:lnTo>
                    <a:pt x="317741" y="1094799"/>
                  </a:lnTo>
                  <a:lnTo>
                    <a:pt x="359080" y="1113950"/>
                  </a:lnTo>
                  <a:lnTo>
                    <a:pt x="402098" y="1129953"/>
                  </a:lnTo>
                  <a:lnTo>
                    <a:pt x="446644" y="1142660"/>
                  </a:lnTo>
                  <a:lnTo>
                    <a:pt x="492566" y="1151922"/>
                  </a:lnTo>
                  <a:lnTo>
                    <a:pt x="539713" y="1157588"/>
                  </a:lnTo>
                  <a:lnTo>
                    <a:pt x="587933" y="1159510"/>
                  </a:lnTo>
                  <a:lnTo>
                    <a:pt x="636152" y="1157588"/>
                  </a:lnTo>
                  <a:lnTo>
                    <a:pt x="683298" y="1151922"/>
                  </a:lnTo>
                  <a:lnTo>
                    <a:pt x="729219" y="1142660"/>
                  </a:lnTo>
                  <a:lnTo>
                    <a:pt x="773764" y="1129953"/>
                  </a:lnTo>
                  <a:lnTo>
                    <a:pt x="816781" y="1113950"/>
                  </a:lnTo>
                  <a:lnTo>
                    <a:pt x="828888" y="1108341"/>
                  </a:lnTo>
                  <a:lnTo>
                    <a:pt x="585939" y="1108341"/>
                  </a:lnTo>
                  <a:lnTo>
                    <a:pt x="541877" y="1106579"/>
                  </a:lnTo>
                  <a:lnTo>
                    <a:pt x="498783" y="1101385"/>
                  </a:lnTo>
                  <a:lnTo>
                    <a:pt x="456798" y="1092895"/>
                  </a:lnTo>
                  <a:lnTo>
                    <a:pt x="416062" y="1081249"/>
                  </a:lnTo>
                  <a:lnTo>
                    <a:pt x="376713" y="1066583"/>
                  </a:lnTo>
                  <a:lnTo>
                    <a:pt x="338891" y="1049035"/>
                  </a:lnTo>
                  <a:lnTo>
                    <a:pt x="302737" y="1028742"/>
                  </a:lnTo>
                  <a:lnTo>
                    <a:pt x="268389" y="1005843"/>
                  </a:lnTo>
                  <a:lnTo>
                    <a:pt x="235986" y="980474"/>
                  </a:lnTo>
                  <a:lnTo>
                    <a:pt x="205670" y="952774"/>
                  </a:lnTo>
                  <a:lnTo>
                    <a:pt x="177578" y="922880"/>
                  </a:lnTo>
                  <a:lnTo>
                    <a:pt x="151851" y="890929"/>
                  </a:lnTo>
                  <a:lnTo>
                    <a:pt x="128628" y="857059"/>
                  </a:lnTo>
                  <a:lnTo>
                    <a:pt x="108049" y="821408"/>
                  </a:lnTo>
                  <a:lnTo>
                    <a:pt x="90252" y="784113"/>
                  </a:lnTo>
                  <a:lnTo>
                    <a:pt x="75379" y="745312"/>
                  </a:lnTo>
                  <a:lnTo>
                    <a:pt x="63568" y="705143"/>
                  </a:lnTo>
                  <a:lnTo>
                    <a:pt x="54959" y="663742"/>
                  </a:lnTo>
                  <a:lnTo>
                    <a:pt x="49691" y="621248"/>
                  </a:lnTo>
                  <a:lnTo>
                    <a:pt x="47904" y="577799"/>
                  </a:lnTo>
                  <a:lnTo>
                    <a:pt x="49691" y="534347"/>
                  </a:lnTo>
                  <a:lnTo>
                    <a:pt x="54959" y="491851"/>
                  </a:lnTo>
                  <a:lnTo>
                    <a:pt x="63568" y="450449"/>
                  </a:lnTo>
                  <a:lnTo>
                    <a:pt x="75379" y="410278"/>
                  </a:lnTo>
                  <a:lnTo>
                    <a:pt x="90252" y="371475"/>
                  </a:lnTo>
                  <a:lnTo>
                    <a:pt x="108049" y="334178"/>
                  </a:lnTo>
                  <a:lnTo>
                    <a:pt x="128628" y="298526"/>
                  </a:lnTo>
                  <a:lnTo>
                    <a:pt x="151851" y="264654"/>
                  </a:lnTo>
                  <a:lnTo>
                    <a:pt x="177578" y="232702"/>
                  </a:lnTo>
                  <a:lnTo>
                    <a:pt x="205670" y="202806"/>
                  </a:lnTo>
                  <a:lnTo>
                    <a:pt x="235986" y="175104"/>
                  </a:lnTo>
                  <a:lnTo>
                    <a:pt x="268389" y="149734"/>
                  </a:lnTo>
                  <a:lnTo>
                    <a:pt x="302737" y="126834"/>
                  </a:lnTo>
                  <a:lnTo>
                    <a:pt x="338891" y="106540"/>
                  </a:lnTo>
                  <a:lnTo>
                    <a:pt x="376713" y="88991"/>
                  </a:lnTo>
                  <a:lnTo>
                    <a:pt x="416062" y="74324"/>
                  </a:lnTo>
                  <a:lnTo>
                    <a:pt x="456798" y="62677"/>
                  </a:lnTo>
                  <a:lnTo>
                    <a:pt x="498783" y="54188"/>
                  </a:lnTo>
                  <a:lnTo>
                    <a:pt x="541877" y="48993"/>
                  </a:lnTo>
                  <a:lnTo>
                    <a:pt x="585939" y="47231"/>
                  </a:lnTo>
                  <a:lnTo>
                    <a:pt x="820390" y="47231"/>
                  </a:lnTo>
                  <a:lnTo>
                    <a:pt x="816781" y="45559"/>
                  </a:lnTo>
                  <a:lnTo>
                    <a:pt x="773764" y="29556"/>
                  </a:lnTo>
                  <a:lnTo>
                    <a:pt x="729219" y="16849"/>
                  </a:lnTo>
                  <a:lnTo>
                    <a:pt x="683298" y="7587"/>
                  </a:lnTo>
                  <a:lnTo>
                    <a:pt x="636152" y="1921"/>
                  </a:lnTo>
                  <a:lnTo>
                    <a:pt x="587933" y="0"/>
                  </a:lnTo>
                  <a:close/>
                </a:path>
                <a:path w="1176020" h="1159510">
                  <a:moveTo>
                    <a:pt x="820390" y="47231"/>
                  </a:moveTo>
                  <a:lnTo>
                    <a:pt x="585939" y="47231"/>
                  </a:lnTo>
                  <a:lnTo>
                    <a:pt x="630002" y="48993"/>
                  </a:lnTo>
                  <a:lnTo>
                    <a:pt x="673096" y="54188"/>
                  </a:lnTo>
                  <a:lnTo>
                    <a:pt x="715081" y="62677"/>
                  </a:lnTo>
                  <a:lnTo>
                    <a:pt x="755817" y="74324"/>
                  </a:lnTo>
                  <a:lnTo>
                    <a:pt x="795166" y="88991"/>
                  </a:lnTo>
                  <a:lnTo>
                    <a:pt x="832987" y="106540"/>
                  </a:lnTo>
                  <a:lnTo>
                    <a:pt x="869142" y="126834"/>
                  </a:lnTo>
                  <a:lnTo>
                    <a:pt x="903490" y="149734"/>
                  </a:lnTo>
                  <a:lnTo>
                    <a:pt x="935892" y="175104"/>
                  </a:lnTo>
                  <a:lnTo>
                    <a:pt x="966209" y="202806"/>
                  </a:lnTo>
                  <a:lnTo>
                    <a:pt x="994301" y="232702"/>
                  </a:lnTo>
                  <a:lnTo>
                    <a:pt x="1020028" y="264654"/>
                  </a:lnTo>
                  <a:lnTo>
                    <a:pt x="1043251" y="298526"/>
                  </a:lnTo>
                  <a:lnTo>
                    <a:pt x="1063830" y="334178"/>
                  </a:lnTo>
                  <a:lnTo>
                    <a:pt x="1081626" y="371475"/>
                  </a:lnTo>
                  <a:lnTo>
                    <a:pt x="1096500" y="410278"/>
                  </a:lnTo>
                  <a:lnTo>
                    <a:pt x="1108311" y="450449"/>
                  </a:lnTo>
                  <a:lnTo>
                    <a:pt x="1116920" y="491851"/>
                  </a:lnTo>
                  <a:lnTo>
                    <a:pt x="1122188" y="534347"/>
                  </a:lnTo>
                  <a:lnTo>
                    <a:pt x="1123975" y="577799"/>
                  </a:lnTo>
                  <a:lnTo>
                    <a:pt x="1122188" y="621248"/>
                  </a:lnTo>
                  <a:lnTo>
                    <a:pt x="1116920" y="663742"/>
                  </a:lnTo>
                  <a:lnTo>
                    <a:pt x="1108311" y="705143"/>
                  </a:lnTo>
                  <a:lnTo>
                    <a:pt x="1096500" y="745312"/>
                  </a:lnTo>
                  <a:lnTo>
                    <a:pt x="1081626" y="784113"/>
                  </a:lnTo>
                  <a:lnTo>
                    <a:pt x="1063830" y="821408"/>
                  </a:lnTo>
                  <a:lnTo>
                    <a:pt x="1043251" y="857059"/>
                  </a:lnTo>
                  <a:lnTo>
                    <a:pt x="1020028" y="890929"/>
                  </a:lnTo>
                  <a:lnTo>
                    <a:pt x="994301" y="922880"/>
                  </a:lnTo>
                  <a:lnTo>
                    <a:pt x="966209" y="952774"/>
                  </a:lnTo>
                  <a:lnTo>
                    <a:pt x="935892" y="980474"/>
                  </a:lnTo>
                  <a:lnTo>
                    <a:pt x="903490" y="1005843"/>
                  </a:lnTo>
                  <a:lnTo>
                    <a:pt x="869142" y="1028742"/>
                  </a:lnTo>
                  <a:lnTo>
                    <a:pt x="832987" y="1049035"/>
                  </a:lnTo>
                  <a:lnTo>
                    <a:pt x="795166" y="1066583"/>
                  </a:lnTo>
                  <a:lnTo>
                    <a:pt x="755817" y="1081249"/>
                  </a:lnTo>
                  <a:lnTo>
                    <a:pt x="715081" y="1092895"/>
                  </a:lnTo>
                  <a:lnTo>
                    <a:pt x="673096" y="1101385"/>
                  </a:lnTo>
                  <a:lnTo>
                    <a:pt x="630002" y="1106579"/>
                  </a:lnTo>
                  <a:lnTo>
                    <a:pt x="585939" y="1108341"/>
                  </a:lnTo>
                  <a:lnTo>
                    <a:pt x="828888" y="1108341"/>
                  </a:lnTo>
                  <a:lnTo>
                    <a:pt x="897629" y="1072649"/>
                  </a:lnTo>
                  <a:lnTo>
                    <a:pt x="935157" y="1047651"/>
                  </a:lnTo>
                  <a:lnTo>
                    <a:pt x="970552" y="1019953"/>
                  </a:lnTo>
                  <a:lnTo>
                    <a:pt x="1003663" y="989704"/>
                  </a:lnTo>
                  <a:lnTo>
                    <a:pt x="1034339" y="957054"/>
                  </a:lnTo>
                  <a:lnTo>
                    <a:pt x="1062428" y="922151"/>
                  </a:lnTo>
                  <a:lnTo>
                    <a:pt x="1087780" y="885146"/>
                  </a:lnTo>
                  <a:lnTo>
                    <a:pt x="1110242" y="846186"/>
                  </a:lnTo>
                  <a:lnTo>
                    <a:pt x="1129664" y="805422"/>
                  </a:lnTo>
                  <a:lnTo>
                    <a:pt x="1145893" y="763003"/>
                  </a:lnTo>
                  <a:lnTo>
                    <a:pt x="1158780" y="719077"/>
                  </a:lnTo>
                  <a:lnTo>
                    <a:pt x="1168172" y="673794"/>
                  </a:lnTo>
                  <a:lnTo>
                    <a:pt x="1173918" y="627304"/>
                  </a:lnTo>
                  <a:lnTo>
                    <a:pt x="1175867" y="579755"/>
                  </a:lnTo>
                  <a:lnTo>
                    <a:pt x="1173918" y="532205"/>
                  </a:lnTo>
                  <a:lnTo>
                    <a:pt x="1168172" y="485715"/>
                  </a:lnTo>
                  <a:lnTo>
                    <a:pt x="1158780" y="440432"/>
                  </a:lnTo>
                  <a:lnTo>
                    <a:pt x="1145893" y="396506"/>
                  </a:lnTo>
                  <a:lnTo>
                    <a:pt x="1129664" y="354087"/>
                  </a:lnTo>
                  <a:lnTo>
                    <a:pt x="1110242" y="313323"/>
                  </a:lnTo>
                  <a:lnTo>
                    <a:pt x="1087780" y="274363"/>
                  </a:lnTo>
                  <a:lnTo>
                    <a:pt x="1062428" y="237358"/>
                  </a:lnTo>
                  <a:lnTo>
                    <a:pt x="1034339" y="202455"/>
                  </a:lnTo>
                  <a:lnTo>
                    <a:pt x="1003663" y="169805"/>
                  </a:lnTo>
                  <a:lnTo>
                    <a:pt x="970552" y="139556"/>
                  </a:lnTo>
                  <a:lnTo>
                    <a:pt x="935157" y="111858"/>
                  </a:lnTo>
                  <a:lnTo>
                    <a:pt x="897629" y="86860"/>
                  </a:lnTo>
                  <a:lnTo>
                    <a:pt x="858120" y="64710"/>
                  </a:lnTo>
                  <a:lnTo>
                    <a:pt x="820390" y="47231"/>
                  </a:lnTo>
                  <a:close/>
                </a:path>
              </a:pathLst>
            </a:custGeom>
            <a:solidFill>
              <a:srgbClr val="98CA3C"/>
            </a:solidFill>
            <a:ln w="5080">
              <a:solidFill>
                <a:srgbClr val="98CA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3"/>
            <p:cNvSpPr/>
            <p:nvPr/>
          </p:nvSpPr>
          <p:spPr>
            <a:xfrm>
              <a:off x="1676400" y="4191000"/>
              <a:ext cx="1012825" cy="998219"/>
            </a:xfrm>
            <a:custGeom>
              <a:avLst/>
              <a:gdLst/>
              <a:ahLst/>
              <a:cxnLst/>
              <a:rect l="l" t="t" r="r" b="b"/>
              <a:pathLst>
                <a:path w="1012825" h="998219">
                  <a:moveTo>
                    <a:pt x="506107" y="0"/>
                  </a:moveTo>
                  <a:lnTo>
                    <a:pt x="464659" y="1657"/>
                  </a:lnTo>
                  <a:lnTo>
                    <a:pt x="424122" y="6544"/>
                  </a:lnTo>
                  <a:lnTo>
                    <a:pt x="384629" y="14529"/>
                  </a:lnTo>
                  <a:lnTo>
                    <a:pt x="346309" y="25485"/>
                  </a:lnTo>
                  <a:lnTo>
                    <a:pt x="309295" y="39282"/>
                  </a:lnTo>
                  <a:lnTo>
                    <a:pt x="273718" y="55789"/>
                  </a:lnTo>
                  <a:lnTo>
                    <a:pt x="239709" y="74879"/>
                  </a:lnTo>
                  <a:lnTo>
                    <a:pt x="207399" y="96420"/>
                  </a:lnTo>
                  <a:lnTo>
                    <a:pt x="176920" y="120284"/>
                  </a:lnTo>
                  <a:lnTo>
                    <a:pt x="148402" y="146342"/>
                  </a:lnTo>
                  <a:lnTo>
                    <a:pt x="121978" y="174463"/>
                  </a:lnTo>
                  <a:lnTo>
                    <a:pt x="97777" y="204519"/>
                  </a:lnTo>
                  <a:lnTo>
                    <a:pt x="75933" y="236380"/>
                  </a:lnTo>
                  <a:lnTo>
                    <a:pt x="56575" y="269916"/>
                  </a:lnTo>
                  <a:lnTo>
                    <a:pt x="39835" y="304998"/>
                  </a:lnTo>
                  <a:lnTo>
                    <a:pt x="25844" y="341497"/>
                  </a:lnTo>
                  <a:lnTo>
                    <a:pt x="14734" y="379284"/>
                  </a:lnTo>
                  <a:lnTo>
                    <a:pt x="6636" y="418228"/>
                  </a:lnTo>
                  <a:lnTo>
                    <a:pt x="1680" y="458200"/>
                  </a:lnTo>
                  <a:lnTo>
                    <a:pt x="0" y="499071"/>
                  </a:lnTo>
                  <a:lnTo>
                    <a:pt x="1680" y="539943"/>
                  </a:lnTo>
                  <a:lnTo>
                    <a:pt x="6636" y="579915"/>
                  </a:lnTo>
                  <a:lnTo>
                    <a:pt x="14734" y="618858"/>
                  </a:lnTo>
                  <a:lnTo>
                    <a:pt x="25844" y="656644"/>
                  </a:lnTo>
                  <a:lnTo>
                    <a:pt x="39835" y="693142"/>
                  </a:lnTo>
                  <a:lnTo>
                    <a:pt x="56575" y="728224"/>
                  </a:lnTo>
                  <a:lnTo>
                    <a:pt x="75933" y="761760"/>
                  </a:lnTo>
                  <a:lnTo>
                    <a:pt x="97777" y="793620"/>
                  </a:lnTo>
                  <a:lnTo>
                    <a:pt x="121978" y="823674"/>
                  </a:lnTo>
                  <a:lnTo>
                    <a:pt x="148402" y="851795"/>
                  </a:lnTo>
                  <a:lnTo>
                    <a:pt x="176920" y="877851"/>
                  </a:lnTo>
                  <a:lnTo>
                    <a:pt x="207399" y="901715"/>
                  </a:lnTo>
                  <a:lnTo>
                    <a:pt x="239709" y="923255"/>
                  </a:lnTo>
                  <a:lnTo>
                    <a:pt x="273718" y="942344"/>
                  </a:lnTo>
                  <a:lnTo>
                    <a:pt x="309295" y="958850"/>
                  </a:lnTo>
                  <a:lnTo>
                    <a:pt x="346309" y="972646"/>
                  </a:lnTo>
                  <a:lnTo>
                    <a:pt x="384629" y="983601"/>
                  </a:lnTo>
                  <a:lnTo>
                    <a:pt x="424122" y="991587"/>
                  </a:lnTo>
                  <a:lnTo>
                    <a:pt x="464659" y="996473"/>
                  </a:lnTo>
                  <a:lnTo>
                    <a:pt x="506107" y="998131"/>
                  </a:lnTo>
                  <a:lnTo>
                    <a:pt x="547556" y="996473"/>
                  </a:lnTo>
                  <a:lnTo>
                    <a:pt x="588092" y="991587"/>
                  </a:lnTo>
                  <a:lnTo>
                    <a:pt x="627586" y="983601"/>
                  </a:lnTo>
                  <a:lnTo>
                    <a:pt x="665905" y="972646"/>
                  </a:lnTo>
                  <a:lnTo>
                    <a:pt x="702919" y="958850"/>
                  </a:lnTo>
                  <a:lnTo>
                    <a:pt x="738496" y="942344"/>
                  </a:lnTo>
                  <a:lnTo>
                    <a:pt x="772505" y="923255"/>
                  </a:lnTo>
                  <a:lnTo>
                    <a:pt x="804815" y="901715"/>
                  </a:lnTo>
                  <a:lnTo>
                    <a:pt x="835295" y="877851"/>
                  </a:lnTo>
                  <a:lnTo>
                    <a:pt x="863812" y="851795"/>
                  </a:lnTo>
                  <a:lnTo>
                    <a:pt x="890237" y="823674"/>
                  </a:lnTo>
                  <a:lnTo>
                    <a:pt x="914437" y="793620"/>
                  </a:lnTo>
                  <a:lnTo>
                    <a:pt x="936282" y="761760"/>
                  </a:lnTo>
                  <a:lnTo>
                    <a:pt x="955640" y="728224"/>
                  </a:lnTo>
                  <a:lnTo>
                    <a:pt x="972380" y="693142"/>
                  </a:lnTo>
                  <a:lnTo>
                    <a:pt x="986370" y="656644"/>
                  </a:lnTo>
                  <a:lnTo>
                    <a:pt x="997480" y="618858"/>
                  </a:lnTo>
                  <a:lnTo>
                    <a:pt x="1005579" y="579915"/>
                  </a:lnTo>
                  <a:lnTo>
                    <a:pt x="1010534" y="539943"/>
                  </a:lnTo>
                  <a:lnTo>
                    <a:pt x="1012215" y="499071"/>
                  </a:lnTo>
                  <a:lnTo>
                    <a:pt x="1010534" y="458200"/>
                  </a:lnTo>
                  <a:lnTo>
                    <a:pt x="1005579" y="418228"/>
                  </a:lnTo>
                  <a:lnTo>
                    <a:pt x="997480" y="379284"/>
                  </a:lnTo>
                  <a:lnTo>
                    <a:pt x="986370" y="341497"/>
                  </a:lnTo>
                  <a:lnTo>
                    <a:pt x="972380" y="304998"/>
                  </a:lnTo>
                  <a:lnTo>
                    <a:pt x="955640" y="269916"/>
                  </a:lnTo>
                  <a:lnTo>
                    <a:pt x="936282" y="236380"/>
                  </a:lnTo>
                  <a:lnTo>
                    <a:pt x="914437" y="204519"/>
                  </a:lnTo>
                  <a:lnTo>
                    <a:pt x="890237" y="174463"/>
                  </a:lnTo>
                  <a:lnTo>
                    <a:pt x="863812" y="146342"/>
                  </a:lnTo>
                  <a:lnTo>
                    <a:pt x="835295" y="120284"/>
                  </a:lnTo>
                  <a:lnTo>
                    <a:pt x="804815" y="96420"/>
                  </a:lnTo>
                  <a:lnTo>
                    <a:pt x="772505" y="74879"/>
                  </a:lnTo>
                  <a:lnTo>
                    <a:pt x="738496" y="55789"/>
                  </a:lnTo>
                  <a:lnTo>
                    <a:pt x="702919" y="39282"/>
                  </a:lnTo>
                  <a:lnTo>
                    <a:pt x="665905" y="25485"/>
                  </a:lnTo>
                  <a:lnTo>
                    <a:pt x="627586" y="14529"/>
                  </a:lnTo>
                  <a:lnTo>
                    <a:pt x="588092" y="6544"/>
                  </a:lnTo>
                  <a:lnTo>
                    <a:pt x="547556" y="1657"/>
                  </a:lnTo>
                  <a:lnTo>
                    <a:pt x="506107" y="0"/>
                  </a:lnTo>
                  <a:close/>
                </a:path>
              </a:pathLst>
            </a:custGeom>
            <a:solidFill>
              <a:srgbClr val="98C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1" y="4253214"/>
              <a:ext cx="894262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1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Pres">
  <a:themeElements>
    <a:clrScheme name="LEE">
      <a:dk1>
        <a:srgbClr val="737572"/>
      </a:dk1>
      <a:lt1>
        <a:sysClr val="window" lastClr="FFFFFF"/>
      </a:lt1>
      <a:dk2>
        <a:srgbClr val="2B84D2"/>
      </a:dk2>
      <a:lt2>
        <a:srgbClr val="FFFFFF"/>
      </a:lt2>
      <a:accent1>
        <a:srgbClr val="007AC3"/>
      </a:accent1>
      <a:accent2>
        <a:srgbClr val="1BAAAA"/>
      </a:accent2>
      <a:accent3>
        <a:srgbClr val="FF2905"/>
      </a:accent3>
      <a:accent4>
        <a:srgbClr val="FFC000"/>
      </a:accent4>
      <a:accent5>
        <a:srgbClr val="216BA9"/>
      </a:accent5>
      <a:accent6>
        <a:srgbClr val="7C8185"/>
      </a:accent6>
      <a:hlink>
        <a:srgbClr val="216BA9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45470</TotalTime>
  <Words>529</Words>
  <Application>Microsoft Office PowerPoint</Application>
  <PresentationFormat>On-screen Show (16:9)</PresentationFormat>
  <Paragraphs>137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Roboto Black</vt:lpstr>
      <vt:lpstr>Roboto Light</vt:lpstr>
      <vt:lpstr>Roboto Regular</vt:lpstr>
      <vt:lpstr>Times New Roman</vt:lpstr>
      <vt:lpstr>LeePres</vt:lpstr>
      <vt:lpstr>Training Deck – SEO </vt:lpstr>
      <vt:lpstr>THERE ARE 6,586,013,574 SEARCHES BEING DONE A DAY WORLDWIDE</vt:lpstr>
      <vt:lpstr>SEARCH</vt:lpstr>
      <vt:lpstr>SEO  (SEARCH ENGINE OPTIMIZATION)</vt:lpstr>
      <vt:lpstr>WHY IS SEO IMPORTANT?</vt:lpstr>
      <vt:lpstr>HOW DOES SEO WORK? </vt:lpstr>
      <vt:lpstr>SEARCH ENGINE OPTIMIZATION </vt:lpstr>
      <vt:lpstr>ON-SITE OPTIMIZATION </vt:lpstr>
      <vt:lpstr>OFF-SITE OPTIMIZATION </vt:lpstr>
      <vt:lpstr>ADDITIONAL SEO DETIALS</vt:lpstr>
      <vt:lpstr>SEO CAMPAIGN FULFILLMENT TIMELINE</vt:lpstr>
      <vt:lpstr>FULFILLMENT</vt:lpstr>
      <vt:lpstr>FULFILLMENT</vt:lpstr>
      <vt:lpstr>QUESTIONS?  Sales: Contact Adriane Morris Adriane.morris@lee.net 563-383-2127  Fulfillment: Contact Eddi Umphrey edwina.umphrey@lee.net 563.383.2502</vt:lpstr>
    </vt:vector>
  </TitlesOfParts>
  <Company>Louis Twelve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Sherri Healy</cp:lastModifiedBy>
  <cp:revision>2319</cp:revision>
  <cp:lastPrinted>2017-10-10T21:22:31Z</cp:lastPrinted>
  <dcterms:created xsi:type="dcterms:W3CDTF">2015-02-19T08:45:44Z</dcterms:created>
  <dcterms:modified xsi:type="dcterms:W3CDTF">2017-11-17T20:07:20Z</dcterms:modified>
</cp:coreProperties>
</file>